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50"/>
  </p:notesMasterIdLst>
  <p:handoutMasterIdLst>
    <p:handoutMasterId r:id="rId51"/>
  </p:handoutMasterIdLst>
  <p:sldIdLst>
    <p:sldId id="404" r:id="rId2"/>
    <p:sldId id="405" r:id="rId3"/>
    <p:sldId id="406" r:id="rId4"/>
    <p:sldId id="407" r:id="rId5"/>
    <p:sldId id="408" r:id="rId6"/>
    <p:sldId id="409" r:id="rId7"/>
    <p:sldId id="410" r:id="rId8"/>
    <p:sldId id="412" r:id="rId9"/>
    <p:sldId id="414" r:id="rId10"/>
    <p:sldId id="413" r:id="rId11"/>
    <p:sldId id="415" r:id="rId12"/>
    <p:sldId id="416" r:id="rId13"/>
    <p:sldId id="460" r:id="rId14"/>
    <p:sldId id="461" r:id="rId15"/>
    <p:sldId id="462" r:id="rId16"/>
    <p:sldId id="463" r:id="rId17"/>
    <p:sldId id="465" r:id="rId18"/>
    <p:sldId id="464" r:id="rId19"/>
    <p:sldId id="467" r:id="rId20"/>
    <p:sldId id="468" r:id="rId21"/>
    <p:sldId id="469" r:id="rId22"/>
    <p:sldId id="466" r:id="rId23"/>
    <p:sldId id="417" r:id="rId24"/>
    <p:sldId id="418" r:id="rId25"/>
    <p:sldId id="470" r:id="rId26"/>
    <p:sldId id="471" r:id="rId27"/>
    <p:sldId id="472" r:id="rId28"/>
    <p:sldId id="473" r:id="rId29"/>
    <p:sldId id="474" r:id="rId30"/>
    <p:sldId id="475" r:id="rId31"/>
    <p:sldId id="476" r:id="rId32"/>
    <p:sldId id="477" r:id="rId33"/>
    <p:sldId id="478" r:id="rId34"/>
    <p:sldId id="479" r:id="rId35"/>
    <p:sldId id="480" r:id="rId36"/>
    <p:sldId id="481" r:id="rId37"/>
    <p:sldId id="482" r:id="rId38"/>
    <p:sldId id="483" r:id="rId39"/>
    <p:sldId id="484" r:id="rId40"/>
    <p:sldId id="485" r:id="rId41"/>
    <p:sldId id="486" r:id="rId42"/>
    <p:sldId id="487" r:id="rId43"/>
    <p:sldId id="488" r:id="rId44"/>
    <p:sldId id="489" r:id="rId45"/>
    <p:sldId id="490" r:id="rId46"/>
    <p:sldId id="491" r:id="rId47"/>
    <p:sldId id="492" r:id="rId48"/>
    <p:sldId id="493" r:id="rId49"/>
  </p:sldIdLst>
  <p:sldSz cx="9144000" cy="6858000" type="screen4x3"/>
  <p:notesSz cx="67691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ED"/>
    <a:srgbClr val="E1E1DB"/>
    <a:srgbClr val="D3D3CA"/>
    <a:srgbClr val="87D1E1"/>
    <a:srgbClr val="54BCD1"/>
    <a:srgbClr val="27A7C2"/>
    <a:srgbClr val="B7E5DE"/>
    <a:srgbClr val="007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8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20C9E5-090D-471F-923D-A1DB61E3EF3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F9714E-CBFD-4E6A-970C-9DC7A57869A6}">
      <dgm:prSet phldrT="[Текст]" custT="1"/>
      <dgm:spPr/>
      <dgm:t>
        <a:bodyPr/>
        <a:lstStyle/>
        <a:p>
          <a:pPr rtl="0"/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Инвестиции</a:t>
          </a:r>
          <a:endParaRPr lang="ru-RU" sz="2000" dirty="0"/>
        </a:p>
      </dgm:t>
    </dgm:pt>
    <dgm:pt modelId="{3BFA210E-E37A-4EDC-8998-365CF252F408}" type="parTrans" cxnId="{CCDAD16B-6B4F-4D93-A932-7D1F8B86E030}">
      <dgm:prSet/>
      <dgm:spPr/>
      <dgm:t>
        <a:bodyPr/>
        <a:lstStyle/>
        <a:p>
          <a:endParaRPr lang="ru-RU"/>
        </a:p>
      </dgm:t>
    </dgm:pt>
    <dgm:pt modelId="{615AD5FB-BC52-4EE7-BABB-41A0F6062408}" type="sibTrans" cxnId="{CCDAD16B-6B4F-4D93-A932-7D1F8B86E030}">
      <dgm:prSet/>
      <dgm:spPr/>
      <dgm:t>
        <a:bodyPr/>
        <a:lstStyle/>
        <a:p>
          <a:endParaRPr lang="ru-RU"/>
        </a:p>
      </dgm:t>
    </dgm:pt>
    <dgm:pt modelId="{ABF3CF45-2B40-484E-8BA0-5342FB578390}">
      <dgm:prSet phldrT="[Текст]" custT="1"/>
      <dgm:spPr/>
      <dgm:t>
        <a:bodyPr/>
        <a:lstStyle/>
        <a:p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По уровню инвестиционного риска</a:t>
          </a:r>
        </a:p>
      </dgm:t>
    </dgm:pt>
    <dgm:pt modelId="{EABE2E03-D435-46E4-9256-0ABE3BDD8A9A}" type="parTrans" cxnId="{6DCF5A74-ABDC-4813-AA82-3923AB0397E9}">
      <dgm:prSet/>
      <dgm:spPr/>
      <dgm:t>
        <a:bodyPr/>
        <a:lstStyle/>
        <a:p>
          <a:endParaRPr lang="ru-RU"/>
        </a:p>
      </dgm:t>
    </dgm:pt>
    <dgm:pt modelId="{95B400C2-ADB1-4536-B97D-2490A0299564}" type="sibTrans" cxnId="{6DCF5A74-ABDC-4813-AA82-3923AB0397E9}">
      <dgm:prSet/>
      <dgm:spPr/>
      <dgm:t>
        <a:bodyPr/>
        <a:lstStyle/>
        <a:p>
          <a:endParaRPr lang="ru-RU"/>
        </a:p>
      </dgm:t>
    </dgm:pt>
    <dgm:pt modelId="{56846418-A12D-4860-9B0F-00BBDDFFDFD5}">
      <dgm:prSet phldrT="[Текст]" custT="1"/>
      <dgm:spPr/>
      <dgm:t>
        <a:bodyPr/>
        <a:lstStyle/>
        <a:p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По характеру участия в инвестиционном процессе</a:t>
          </a:r>
        </a:p>
      </dgm:t>
    </dgm:pt>
    <dgm:pt modelId="{8D083756-4A53-4326-A08D-72E86CEBE6A4}" type="parTrans" cxnId="{885D473F-33EA-4EF5-BCD7-05169378A0A0}">
      <dgm:prSet/>
      <dgm:spPr/>
      <dgm:t>
        <a:bodyPr/>
        <a:lstStyle/>
        <a:p>
          <a:endParaRPr lang="ru-RU"/>
        </a:p>
      </dgm:t>
    </dgm:pt>
    <dgm:pt modelId="{47A92011-8D47-4729-9BFB-567B4F47D3DA}" type="sibTrans" cxnId="{885D473F-33EA-4EF5-BCD7-05169378A0A0}">
      <dgm:prSet/>
      <dgm:spPr/>
      <dgm:t>
        <a:bodyPr/>
        <a:lstStyle/>
        <a:p>
          <a:endParaRPr lang="ru-RU"/>
        </a:p>
      </dgm:t>
    </dgm:pt>
    <dgm:pt modelId="{0BBD8E42-43B8-43C6-ADAE-A00C9DC998D9}">
      <dgm:prSet phldrT="[Текст]" custT="1"/>
      <dgm:spPr/>
      <dgm:t>
        <a:bodyPr/>
        <a:lstStyle/>
        <a:p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По объектам вложения капитала</a:t>
          </a:r>
        </a:p>
      </dgm:t>
    </dgm:pt>
    <dgm:pt modelId="{DA2A28D4-8D59-4979-84A9-08FBF420BA23}" type="parTrans" cxnId="{4ABDA6A2-04F1-48E7-88CD-BA4396D750F1}">
      <dgm:prSet/>
      <dgm:spPr/>
      <dgm:t>
        <a:bodyPr/>
        <a:lstStyle/>
        <a:p>
          <a:endParaRPr lang="ru-RU"/>
        </a:p>
      </dgm:t>
    </dgm:pt>
    <dgm:pt modelId="{CBF52A30-99AB-4512-9BB8-4AFB7E49CF4F}" type="sibTrans" cxnId="{4ABDA6A2-04F1-48E7-88CD-BA4396D750F1}">
      <dgm:prSet/>
      <dgm:spPr/>
      <dgm:t>
        <a:bodyPr/>
        <a:lstStyle/>
        <a:p>
          <a:endParaRPr lang="ru-RU"/>
        </a:p>
      </dgm:t>
    </dgm:pt>
    <dgm:pt modelId="{9F7E61F8-E08D-40BC-9B75-B174568AE61D}">
      <dgm:prSet custT="1"/>
      <dgm:spPr/>
      <dgm:t>
        <a:bodyPr/>
        <a:lstStyle/>
        <a:p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По временному периоду</a:t>
          </a:r>
        </a:p>
      </dgm:t>
    </dgm:pt>
    <dgm:pt modelId="{0997F785-3278-44F8-9B4C-EC0083B1FCFD}" type="parTrans" cxnId="{07722148-5341-4811-9E4C-A3FA83FFFA13}">
      <dgm:prSet/>
      <dgm:spPr/>
      <dgm:t>
        <a:bodyPr/>
        <a:lstStyle/>
        <a:p>
          <a:endParaRPr lang="ru-RU"/>
        </a:p>
      </dgm:t>
    </dgm:pt>
    <dgm:pt modelId="{DF0F4077-9CCD-43AD-95CA-D8480A6141E2}" type="sibTrans" cxnId="{07722148-5341-4811-9E4C-A3FA83FFFA13}">
      <dgm:prSet/>
      <dgm:spPr/>
      <dgm:t>
        <a:bodyPr/>
        <a:lstStyle/>
        <a:p>
          <a:endParaRPr lang="ru-RU"/>
        </a:p>
      </dgm:t>
    </dgm:pt>
    <dgm:pt modelId="{2858585F-B4B8-4028-B22A-B3B75BD52778}">
      <dgm:prSet/>
      <dgm:spPr/>
      <dgm:t>
        <a:bodyPr/>
        <a:lstStyle/>
        <a:p>
          <a:r>
            <a:rPr lang="ru-RU" baseline="0" dirty="0" err="1" smtClean="0">
              <a:solidFill>
                <a:schemeClr val="tx1"/>
              </a:solidFill>
            </a:rPr>
            <a:t>Безрисковые</a:t>
          </a:r>
          <a:endParaRPr lang="ru-RU" baseline="0" dirty="0" smtClean="0">
            <a:solidFill>
              <a:schemeClr val="tx1"/>
            </a:solidFill>
          </a:endParaRPr>
        </a:p>
      </dgm:t>
    </dgm:pt>
    <dgm:pt modelId="{FF05596A-8091-4625-91AA-DA8D40538F11}" type="parTrans" cxnId="{BC620B04-5D12-4A54-B8B0-90C700758D97}">
      <dgm:prSet/>
      <dgm:spPr/>
      <dgm:t>
        <a:bodyPr/>
        <a:lstStyle/>
        <a:p>
          <a:endParaRPr lang="ru-RU"/>
        </a:p>
      </dgm:t>
    </dgm:pt>
    <dgm:pt modelId="{FC6A21B6-3ABD-463E-8B5E-BD5666A9AC8B}" type="sibTrans" cxnId="{BC620B04-5D12-4A54-B8B0-90C700758D97}">
      <dgm:prSet/>
      <dgm:spPr/>
      <dgm:t>
        <a:bodyPr/>
        <a:lstStyle/>
        <a:p>
          <a:endParaRPr lang="ru-RU"/>
        </a:p>
      </dgm:t>
    </dgm:pt>
    <dgm:pt modelId="{9AD87090-2F7E-4040-A5A9-20AFAE8FA159}">
      <dgm:prSet/>
      <dgm:spPr/>
      <dgm:t>
        <a:bodyPr/>
        <a:lstStyle/>
        <a:p>
          <a:r>
            <a:rPr lang="ru-RU" baseline="0" dirty="0" err="1" smtClean="0">
              <a:solidFill>
                <a:schemeClr val="tx1"/>
              </a:solidFill>
            </a:rPr>
            <a:t>Среднерисковые</a:t>
          </a:r>
          <a:endParaRPr lang="ru-RU" baseline="0" dirty="0" smtClean="0">
            <a:solidFill>
              <a:schemeClr val="tx1"/>
            </a:solidFill>
          </a:endParaRPr>
        </a:p>
      </dgm:t>
    </dgm:pt>
    <dgm:pt modelId="{61F609F2-ED4C-48A8-9017-6301A3C64365}" type="parTrans" cxnId="{0587539D-D5F6-4C06-8AE5-7EB52551A397}">
      <dgm:prSet/>
      <dgm:spPr/>
      <dgm:t>
        <a:bodyPr/>
        <a:lstStyle/>
        <a:p>
          <a:endParaRPr lang="ru-RU"/>
        </a:p>
      </dgm:t>
    </dgm:pt>
    <dgm:pt modelId="{67A2B199-4C27-4F3D-9F43-1AF13CC7F0D9}" type="sibTrans" cxnId="{0587539D-D5F6-4C06-8AE5-7EB52551A397}">
      <dgm:prSet/>
      <dgm:spPr/>
      <dgm:t>
        <a:bodyPr/>
        <a:lstStyle/>
        <a:p>
          <a:endParaRPr lang="ru-RU"/>
        </a:p>
      </dgm:t>
    </dgm:pt>
    <dgm:pt modelId="{17A69F80-6EC2-4A32-BD49-CB8381EE0ADC}">
      <dgm:prSet/>
      <dgm:spPr/>
      <dgm:t>
        <a:bodyPr/>
        <a:lstStyle/>
        <a:p>
          <a:r>
            <a:rPr lang="ru-RU" baseline="0" dirty="0" err="1" smtClean="0">
              <a:solidFill>
                <a:schemeClr val="tx1"/>
              </a:solidFill>
            </a:rPr>
            <a:t>Высокорисковые</a:t>
          </a:r>
          <a:endParaRPr lang="ru-RU" baseline="0" dirty="0" smtClean="0">
            <a:solidFill>
              <a:schemeClr val="tx1"/>
            </a:solidFill>
          </a:endParaRPr>
        </a:p>
      </dgm:t>
    </dgm:pt>
    <dgm:pt modelId="{A73D4CA9-19D3-47CC-85F1-81A5E56D40B4}" type="parTrans" cxnId="{B3CC0926-699E-46CA-B2D0-99197B527BA0}">
      <dgm:prSet/>
      <dgm:spPr/>
      <dgm:t>
        <a:bodyPr/>
        <a:lstStyle/>
        <a:p>
          <a:endParaRPr lang="ru-RU"/>
        </a:p>
      </dgm:t>
    </dgm:pt>
    <dgm:pt modelId="{1B985EF1-4F29-4567-9005-EAE98A283E15}" type="sibTrans" cxnId="{B3CC0926-699E-46CA-B2D0-99197B527BA0}">
      <dgm:prSet/>
      <dgm:spPr/>
      <dgm:t>
        <a:bodyPr/>
        <a:lstStyle/>
        <a:p>
          <a:endParaRPr lang="ru-RU"/>
        </a:p>
      </dgm:t>
    </dgm:pt>
    <dgm:pt modelId="{75EC50F3-FF66-48FE-8E7B-FA25A7916E9A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Краткосрочные</a:t>
          </a:r>
          <a:r>
            <a:rPr lang="ru-RU" dirty="0" smtClean="0"/>
            <a:t> </a:t>
          </a:r>
          <a:endParaRPr lang="ru-RU" dirty="0"/>
        </a:p>
      </dgm:t>
    </dgm:pt>
    <dgm:pt modelId="{BABD71BA-38BC-4BCA-9617-5ECF4E98E8F1}" type="parTrans" cxnId="{F26D22FE-7864-4E8F-8D32-649106DDC59A}">
      <dgm:prSet/>
      <dgm:spPr/>
      <dgm:t>
        <a:bodyPr/>
        <a:lstStyle/>
        <a:p>
          <a:endParaRPr lang="ru-RU"/>
        </a:p>
      </dgm:t>
    </dgm:pt>
    <dgm:pt modelId="{D29E069F-7837-4ABB-8F38-6D15B41613F2}" type="sibTrans" cxnId="{F26D22FE-7864-4E8F-8D32-649106DDC59A}">
      <dgm:prSet/>
      <dgm:spPr/>
      <dgm:t>
        <a:bodyPr/>
        <a:lstStyle/>
        <a:p>
          <a:endParaRPr lang="ru-RU"/>
        </a:p>
      </dgm:t>
    </dgm:pt>
    <dgm:pt modelId="{8DC98BCB-7F9D-49F8-9F6A-553149213D30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Долгосрочные</a:t>
          </a:r>
        </a:p>
      </dgm:t>
    </dgm:pt>
    <dgm:pt modelId="{7C4199E4-95E8-40BF-8CA0-6E911A8E3FF4}" type="parTrans" cxnId="{AEE560F6-72AC-4E47-84B6-643C8537D89F}">
      <dgm:prSet/>
      <dgm:spPr/>
      <dgm:t>
        <a:bodyPr/>
        <a:lstStyle/>
        <a:p>
          <a:endParaRPr lang="ru-RU"/>
        </a:p>
      </dgm:t>
    </dgm:pt>
    <dgm:pt modelId="{D22DC787-82C4-4810-8A77-FB24DC8DBF8E}" type="sibTrans" cxnId="{AEE560F6-72AC-4E47-84B6-643C8537D89F}">
      <dgm:prSet/>
      <dgm:spPr/>
      <dgm:t>
        <a:bodyPr/>
        <a:lstStyle/>
        <a:p>
          <a:endParaRPr lang="ru-RU"/>
        </a:p>
      </dgm:t>
    </dgm:pt>
    <dgm:pt modelId="{AF88A5AF-E06B-48EB-A17D-2571C8B4C957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Бессрочные</a:t>
          </a:r>
        </a:p>
      </dgm:t>
    </dgm:pt>
    <dgm:pt modelId="{5D0D19F9-45B6-4159-95E7-832F4FD6309F}" type="parTrans" cxnId="{BACFDC87-7A92-4B24-9A9E-8BE268AE5329}">
      <dgm:prSet/>
      <dgm:spPr/>
      <dgm:t>
        <a:bodyPr/>
        <a:lstStyle/>
        <a:p>
          <a:endParaRPr lang="ru-RU"/>
        </a:p>
      </dgm:t>
    </dgm:pt>
    <dgm:pt modelId="{DA90653F-9322-4C18-A4F6-3090267C49EE}" type="sibTrans" cxnId="{BACFDC87-7A92-4B24-9A9E-8BE268AE5329}">
      <dgm:prSet/>
      <dgm:spPr/>
      <dgm:t>
        <a:bodyPr/>
        <a:lstStyle/>
        <a:p>
          <a:endParaRPr lang="ru-RU"/>
        </a:p>
      </dgm:t>
    </dgm:pt>
    <dgm:pt modelId="{38A82EBC-2AF8-4BDD-9C0D-4378289693D8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Среднесрочные </a:t>
          </a:r>
        </a:p>
      </dgm:t>
    </dgm:pt>
    <dgm:pt modelId="{67815310-C381-45A1-BD7D-A171667B7E2C}" type="parTrans" cxnId="{82A914A3-2CD2-4B82-98B9-39E46DC32FA5}">
      <dgm:prSet/>
      <dgm:spPr/>
      <dgm:t>
        <a:bodyPr/>
        <a:lstStyle/>
        <a:p>
          <a:endParaRPr lang="ru-RU"/>
        </a:p>
      </dgm:t>
    </dgm:pt>
    <dgm:pt modelId="{853F6D96-AE2B-458C-963A-26A7784706AD}" type="sibTrans" cxnId="{82A914A3-2CD2-4B82-98B9-39E46DC32FA5}">
      <dgm:prSet/>
      <dgm:spPr/>
      <dgm:t>
        <a:bodyPr/>
        <a:lstStyle/>
        <a:p>
          <a:endParaRPr lang="ru-RU"/>
        </a:p>
      </dgm:t>
    </dgm:pt>
    <dgm:pt modelId="{A4F167DD-EBE9-4842-820F-3FF104987BC5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Прямые</a:t>
          </a:r>
        </a:p>
      </dgm:t>
    </dgm:pt>
    <dgm:pt modelId="{B96656F6-22D5-4905-BF39-1A6B77C46640}" type="parTrans" cxnId="{98F6F68A-CDA8-4AEF-88C4-2BEC98164D47}">
      <dgm:prSet/>
      <dgm:spPr/>
      <dgm:t>
        <a:bodyPr/>
        <a:lstStyle/>
        <a:p>
          <a:endParaRPr lang="ru-RU"/>
        </a:p>
      </dgm:t>
    </dgm:pt>
    <dgm:pt modelId="{67477C27-D915-4299-8842-A5AFC60E91F0}" type="sibTrans" cxnId="{98F6F68A-CDA8-4AEF-88C4-2BEC98164D47}">
      <dgm:prSet/>
      <dgm:spPr/>
      <dgm:t>
        <a:bodyPr/>
        <a:lstStyle/>
        <a:p>
          <a:endParaRPr lang="ru-RU"/>
        </a:p>
      </dgm:t>
    </dgm:pt>
    <dgm:pt modelId="{677EF39F-CC7C-47BF-B42A-D6B578B61048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Портфельные</a:t>
          </a:r>
        </a:p>
      </dgm:t>
    </dgm:pt>
    <dgm:pt modelId="{EDFFB6CC-E727-47FB-B759-93746F7B2F34}" type="parTrans" cxnId="{77C12C75-ABE6-44A5-B7E3-CE610B086C40}">
      <dgm:prSet/>
      <dgm:spPr/>
      <dgm:t>
        <a:bodyPr/>
        <a:lstStyle/>
        <a:p>
          <a:endParaRPr lang="ru-RU"/>
        </a:p>
      </dgm:t>
    </dgm:pt>
    <dgm:pt modelId="{6E5D6E98-3BB5-40A8-8151-1B44B3C4109D}" type="sibTrans" cxnId="{77C12C75-ABE6-44A5-B7E3-CE610B086C40}">
      <dgm:prSet/>
      <dgm:spPr/>
      <dgm:t>
        <a:bodyPr/>
        <a:lstStyle/>
        <a:p>
          <a:endParaRPr lang="ru-RU"/>
        </a:p>
      </dgm:t>
    </dgm:pt>
    <dgm:pt modelId="{5817D406-DA04-4814-AC8F-9BB05108DEFC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Прочие</a:t>
          </a:r>
        </a:p>
      </dgm:t>
    </dgm:pt>
    <dgm:pt modelId="{204D2C0B-68B1-4DAA-8BAB-386172CBBBA5}" type="parTrans" cxnId="{1FCD1C6A-8111-41D7-B427-8B6973544DA4}">
      <dgm:prSet/>
      <dgm:spPr/>
      <dgm:t>
        <a:bodyPr/>
        <a:lstStyle/>
        <a:p>
          <a:endParaRPr lang="ru-RU"/>
        </a:p>
      </dgm:t>
    </dgm:pt>
    <dgm:pt modelId="{E9D4398B-7F33-443C-992F-C34941313A44}" type="sibTrans" cxnId="{1FCD1C6A-8111-41D7-B427-8B6973544DA4}">
      <dgm:prSet/>
      <dgm:spPr/>
      <dgm:t>
        <a:bodyPr/>
        <a:lstStyle/>
        <a:p>
          <a:endParaRPr lang="ru-RU"/>
        </a:p>
      </dgm:t>
    </dgm:pt>
    <dgm:pt modelId="{19B89B63-0140-4517-91CA-8662B72642B6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Реальные</a:t>
          </a:r>
          <a:endParaRPr lang="ru-RU" baseline="0" dirty="0">
            <a:solidFill>
              <a:schemeClr val="tx1"/>
            </a:solidFill>
          </a:endParaRPr>
        </a:p>
      </dgm:t>
    </dgm:pt>
    <dgm:pt modelId="{87EDFB6D-CF51-4235-BB9F-2E89B406B25A}" type="parTrans" cxnId="{063CED30-455D-4573-89EF-FC1ECC3C2D11}">
      <dgm:prSet/>
      <dgm:spPr/>
      <dgm:t>
        <a:bodyPr/>
        <a:lstStyle/>
        <a:p>
          <a:endParaRPr lang="ru-RU"/>
        </a:p>
      </dgm:t>
    </dgm:pt>
    <dgm:pt modelId="{B37F31F9-9B08-4A1B-A016-D4273E563059}" type="sibTrans" cxnId="{063CED30-455D-4573-89EF-FC1ECC3C2D11}">
      <dgm:prSet/>
      <dgm:spPr/>
      <dgm:t>
        <a:bodyPr/>
        <a:lstStyle/>
        <a:p>
          <a:endParaRPr lang="ru-RU"/>
        </a:p>
      </dgm:t>
    </dgm:pt>
    <dgm:pt modelId="{C5294DBE-4E23-413F-B3AF-E0B9130B0FCA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Нематериальные</a:t>
          </a:r>
        </a:p>
      </dgm:t>
    </dgm:pt>
    <dgm:pt modelId="{CB63B47E-DA55-4AF5-B1D4-04A2D304DF65}" type="parTrans" cxnId="{00B44862-D256-4B53-B4E7-1E517A190B6B}">
      <dgm:prSet/>
      <dgm:spPr/>
      <dgm:t>
        <a:bodyPr/>
        <a:lstStyle/>
        <a:p>
          <a:endParaRPr lang="ru-RU"/>
        </a:p>
      </dgm:t>
    </dgm:pt>
    <dgm:pt modelId="{8EBAD970-7C6C-4B94-8208-D51D96FA77F7}" type="sibTrans" cxnId="{00B44862-D256-4B53-B4E7-1E517A190B6B}">
      <dgm:prSet/>
      <dgm:spPr/>
      <dgm:t>
        <a:bodyPr/>
        <a:lstStyle/>
        <a:p>
          <a:endParaRPr lang="ru-RU"/>
        </a:p>
      </dgm:t>
    </dgm:pt>
    <dgm:pt modelId="{D64742AA-323C-4D3B-9B1E-CB65C9A488FC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Финансовые</a:t>
          </a:r>
        </a:p>
      </dgm:t>
    </dgm:pt>
    <dgm:pt modelId="{380D6574-45AE-4340-AF65-25EAE5E0E0A2}" type="parTrans" cxnId="{085686D1-EA00-4663-B6FA-5C9395A7BC38}">
      <dgm:prSet/>
      <dgm:spPr/>
      <dgm:t>
        <a:bodyPr/>
        <a:lstStyle/>
        <a:p>
          <a:endParaRPr lang="ru-RU"/>
        </a:p>
      </dgm:t>
    </dgm:pt>
    <dgm:pt modelId="{75604CB1-BFD8-4A06-B8EF-EE586AF4F00F}" type="sibTrans" cxnId="{085686D1-EA00-4663-B6FA-5C9395A7BC38}">
      <dgm:prSet/>
      <dgm:spPr/>
      <dgm:t>
        <a:bodyPr/>
        <a:lstStyle/>
        <a:p>
          <a:endParaRPr lang="ru-RU"/>
        </a:p>
      </dgm:t>
    </dgm:pt>
    <dgm:pt modelId="{B27E8683-B955-49ED-86D9-67F70F764BB8}" type="pres">
      <dgm:prSet presAssocID="{7A20C9E5-090D-471F-923D-A1DB61E3EF39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B4421E-5B16-473D-B557-1BCEA3906089}" type="pres">
      <dgm:prSet presAssocID="{C2F9714E-CBFD-4E6A-970C-9DC7A57869A6}" presName="hierRoot1" presStyleCnt="0">
        <dgm:presLayoutVars>
          <dgm:hierBranch val="init"/>
        </dgm:presLayoutVars>
      </dgm:prSet>
      <dgm:spPr/>
    </dgm:pt>
    <dgm:pt modelId="{4DBA3750-B918-48F6-A332-368A3C6CD7FF}" type="pres">
      <dgm:prSet presAssocID="{C2F9714E-CBFD-4E6A-970C-9DC7A57869A6}" presName="rootComposite1" presStyleCnt="0"/>
      <dgm:spPr/>
    </dgm:pt>
    <dgm:pt modelId="{11125643-78F7-4B27-97D2-D60CC972910F}" type="pres">
      <dgm:prSet presAssocID="{C2F9714E-CBFD-4E6A-970C-9DC7A57869A6}" presName="rootText1" presStyleLbl="node0" presStyleIdx="0" presStyleCnt="1" custScaleX="177626" custScaleY="376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3EDF88-73AB-4425-8EAD-D47F5C5E1F5B}" type="pres">
      <dgm:prSet presAssocID="{C2F9714E-CBFD-4E6A-970C-9DC7A57869A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2565ECD-0D37-4CDF-B473-5A7F328DFA7C}" type="pres">
      <dgm:prSet presAssocID="{C2F9714E-CBFD-4E6A-970C-9DC7A57869A6}" presName="hierChild2" presStyleCnt="0"/>
      <dgm:spPr/>
    </dgm:pt>
    <dgm:pt modelId="{897D2CE4-9AB1-4EBE-8731-752122164DA3}" type="pres">
      <dgm:prSet presAssocID="{EABE2E03-D435-46E4-9256-0ABE3BDD8A9A}" presName="Name37" presStyleLbl="parChTrans1D2" presStyleIdx="0" presStyleCnt="4"/>
      <dgm:spPr/>
      <dgm:t>
        <a:bodyPr/>
        <a:lstStyle/>
        <a:p>
          <a:endParaRPr lang="ru-RU"/>
        </a:p>
      </dgm:t>
    </dgm:pt>
    <dgm:pt modelId="{498EC7EB-5D66-44E8-A400-6F486B21668B}" type="pres">
      <dgm:prSet presAssocID="{ABF3CF45-2B40-484E-8BA0-5342FB578390}" presName="hierRoot2" presStyleCnt="0">
        <dgm:presLayoutVars>
          <dgm:hierBranch val="init"/>
        </dgm:presLayoutVars>
      </dgm:prSet>
      <dgm:spPr/>
    </dgm:pt>
    <dgm:pt modelId="{F80EEDD7-D56F-4511-94F9-F267C717A16F}" type="pres">
      <dgm:prSet presAssocID="{ABF3CF45-2B40-484E-8BA0-5342FB578390}" presName="rootComposite" presStyleCnt="0"/>
      <dgm:spPr/>
    </dgm:pt>
    <dgm:pt modelId="{2BBB8073-2BD1-4B37-94A0-E318E4EC4129}" type="pres">
      <dgm:prSet presAssocID="{ABF3CF45-2B40-484E-8BA0-5342FB578390}" presName="rootText" presStyleLbl="node2" presStyleIdx="0" presStyleCnt="4" custScaleX="180009" custScaleY="1382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F8FE8B-7EFA-4AE0-BDD4-FBC0BE7FC81F}" type="pres">
      <dgm:prSet presAssocID="{ABF3CF45-2B40-484E-8BA0-5342FB578390}" presName="rootConnector" presStyleLbl="node2" presStyleIdx="0" presStyleCnt="4"/>
      <dgm:spPr/>
      <dgm:t>
        <a:bodyPr/>
        <a:lstStyle/>
        <a:p>
          <a:endParaRPr lang="ru-RU"/>
        </a:p>
      </dgm:t>
    </dgm:pt>
    <dgm:pt modelId="{A6934DD2-B941-4417-8EF3-83426DBE3781}" type="pres">
      <dgm:prSet presAssocID="{ABF3CF45-2B40-484E-8BA0-5342FB578390}" presName="hierChild4" presStyleCnt="0"/>
      <dgm:spPr/>
    </dgm:pt>
    <dgm:pt modelId="{8BD4ADD8-D921-4415-9753-750F2DA987F5}" type="pres">
      <dgm:prSet presAssocID="{FF05596A-8091-4625-91AA-DA8D40538F11}" presName="Name37" presStyleLbl="parChTrans1D3" presStyleIdx="0" presStyleCnt="13"/>
      <dgm:spPr/>
      <dgm:t>
        <a:bodyPr/>
        <a:lstStyle/>
        <a:p>
          <a:endParaRPr lang="ru-RU"/>
        </a:p>
      </dgm:t>
    </dgm:pt>
    <dgm:pt modelId="{170CC473-7678-48E4-A190-2D2279DD1FAC}" type="pres">
      <dgm:prSet presAssocID="{2858585F-B4B8-4028-B22A-B3B75BD52778}" presName="hierRoot2" presStyleCnt="0">
        <dgm:presLayoutVars>
          <dgm:hierBranch val="init"/>
        </dgm:presLayoutVars>
      </dgm:prSet>
      <dgm:spPr/>
    </dgm:pt>
    <dgm:pt modelId="{00292D8B-CA9F-43E0-B5EE-61AA5A844E6D}" type="pres">
      <dgm:prSet presAssocID="{2858585F-B4B8-4028-B22A-B3B75BD52778}" presName="rootComposite" presStyleCnt="0"/>
      <dgm:spPr/>
    </dgm:pt>
    <dgm:pt modelId="{8461AD76-46C3-4D9F-8DCF-29F4282C09A9}" type="pres">
      <dgm:prSet presAssocID="{2858585F-B4B8-4028-B22A-B3B75BD52778}" presName="rootText" presStyleLbl="node3" presStyleIdx="0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19D294-0246-4171-8AB1-8AB4AB62E222}" type="pres">
      <dgm:prSet presAssocID="{2858585F-B4B8-4028-B22A-B3B75BD52778}" presName="rootConnector" presStyleLbl="node3" presStyleIdx="0" presStyleCnt="13"/>
      <dgm:spPr/>
      <dgm:t>
        <a:bodyPr/>
        <a:lstStyle/>
        <a:p>
          <a:endParaRPr lang="ru-RU"/>
        </a:p>
      </dgm:t>
    </dgm:pt>
    <dgm:pt modelId="{C9BF51B9-3C42-4DF2-9546-893285967F5C}" type="pres">
      <dgm:prSet presAssocID="{2858585F-B4B8-4028-B22A-B3B75BD52778}" presName="hierChild4" presStyleCnt="0"/>
      <dgm:spPr/>
    </dgm:pt>
    <dgm:pt modelId="{482445E9-8C17-4370-BEB5-6BFA577F1F55}" type="pres">
      <dgm:prSet presAssocID="{2858585F-B4B8-4028-B22A-B3B75BD52778}" presName="hierChild5" presStyleCnt="0"/>
      <dgm:spPr/>
    </dgm:pt>
    <dgm:pt modelId="{EA975409-2B51-4BEE-810F-3D5FD96E4284}" type="pres">
      <dgm:prSet presAssocID="{61F609F2-ED4C-48A8-9017-6301A3C64365}" presName="Name37" presStyleLbl="parChTrans1D3" presStyleIdx="1" presStyleCnt="13"/>
      <dgm:spPr/>
      <dgm:t>
        <a:bodyPr/>
        <a:lstStyle/>
        <a:p>
          <a:endParaRPr lang="ru-RU"/>
        </a:p>
      </dgm:t>
    </dgm:pt>
    <dgm:pt modelId="{FF683C46-0F88-4DA7-8931-C4A47C0D52D3}" type="pres">
      <dgm:prSet presAssocID="{9AD87090-2F7E-4040-A5A9-20AFAE8FA159}" presName="hierRoot2" presStyleCnt="0">
        <dgm:presLayoutVars>
          <dgm:hierBranch val="init"/>
        </dgm:presLayoutVars>
      </dgm:prSet>
      <dgm:spPr/>
    </dgm:pt>
    <dgm:pt modelId="{3A073B0C-0D92-4A01-AE00-0D18A3741DC9}" type="pres">
      <dgm:prSet presAssocID="{9AD87090-2F7E-4040-A5A9-20AFAE8FA159}" presName="rootComposite" presStyleCnt="0"/>
      <dgm:spPr/>
    </dgm:pt>
    <dgm:pt modelId="{9652A102-6914-4E58-B183-84460D529987}" type="pres">
      <dgm:prSet presAssocID="{9AD87090-2F7E-4040-A5A9-20AFAE8FA159}" presName="rootText" presStyleLbl="node3" presStyleIdx="1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0B44D9-F485-442B-B252-3E528234A643}" type="pres">
      <dgm:prSet presAssocID="{9AD87090-2F7E-4040-A5A9-20AFAE8FA159}" presName="rootConnector" presStyleLbl="node3" presStyleIdx="1" presStyleCnt="13"/>
      <dgm:spPr/>
      <dgm:t>
        <a:bodyPr/>
        <a:lstStyle/>
        <a:p>
          <a:endParaRPr lang="ru-RU"/>
        </a:p>
      </dgm:t>
    </dgm:pt>
    <dgm:pt modelId="{D7FA9395-F2C9-474D-844F-51389B86CCA7}" type="pres">
      <dgm:prSet presAssocID="{9AD87090-2F7E-4040-A5A9-20AFAE8FA159}" presName="hierChild4" presStyleCnt="0"/>
      <dgm:spPr/>
    </dgm:pt>
    <dgm:pt modelId="{C6E88D40-ACE2-4253-9C01-A22B4EE6687A}" type="pres">
      <dgm:prSet presAssocID="{9AD87090-2F7E-4040-A5A9-20AFAE8FA159}" presName="hierChild5" presStyleCnt="0"/>
      <dgm:spPr/>
    </dgm:pt>
    <dgm:pt modelId="{A4C58B8B-69B8-43A0-B486-1F4EB5570BCE}" type="pres">
      <dgm:prSet presAssocID="{A73D4CA9-19D3-47CC-85F1-81A5E56D40B4}" presName="Name37" presStyleLbl="parChTrans1D3" presStyleIdx="2" presStyleCnt="13"/>
      <dgm:spPr/>
      <dgm:t>
        <a:bodyPr/>
        <a:lstStyle/>
        <a:p>
          <a:endParaRPr lang="ru-RU"/>
        </a:p>
      </dgm:t>
    </dgm:pt>
    <dgm:pt modelId="{1B6D3070-2C69-49C1-95AF-964C70C002FA}" type="pres">
      <dgm:prSet presAssocID="{17A69F80-6EC2-4A32-BD49-CB8381EE0ADC}" presName="hierRoot2" presStyleCnt="0">
        <dgm:presLayoutVars>
          <dgm:hierBranch val="init"/>
        </dgm:presLayoutVars>
      </dgm:prSet>
      <dgm:spPr/>
    </dgm:pt>
    <dgm:pt modelId="{2E2295A4-0EEA-412A-A955-ABFBB221C0C2}" type="pres">
      <dgm:prSet presAssocID="{17A69F80-6EC2-4A32-BD49-CB8381EE0ADC}" presName="rootComposite" presStyleCnt="0"/>
      <dgm:spPr/>
    </dgm:pt>
    <dgm:pt modelId="{C337F267-F721-43E0-8DDD-12EFAA944EE9}" type="pres">
      <dgm:prSet presAssocID="{17A69F80-6EC2-4A32-BD49-CB8381EE0ADC}" presName="rootText" presStyleLbl="node3" presStyleIdx="2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FA988A-45A7-4F03-923D-B368D4F17BEF}" type="pres">
      <dgm:prSet presAssocID="{17A69F80-6EC2-4A32-BD49-CB8381EE0ADC}" presName="rootConnector" presStyleLbl="node3" presStyleIdx="2" presStyleCnt="13"/>
      <dgm:spPr/>
      <dgm:t>
        <a:bodyPr/>
        <a:lstStyle/>
        <a:p>
          <a:endParaRPr lang="ru-RU"/>
        </a:p>
      </dgm:t>
    </dgm:pt>
    <dgm:pt modelId="{5BC980EA-F7C1-41F0-88AA-E9194932F37F}" type="pres">
      <dgm:prSet presAssocID="{17A69F80-6EC2-4A32-BD49-CB8381EE0ADC}" presName="hierChild4" presStyleCnt="0"/>
      <dgm:spPr/>
    </dgm:pt>
    <dgm:pt modelId="{42A66866-9787-4E9D-9796-19C07D1883D2}" type="pres">
      <dgm:prSet presAssocID="{17A69F80-6EC2-4A32-BD49-CB8381EE0ADC}" presName="hierChild5" presStyleCnt="0"/>
      <dgm:spPr/>
    </dgm:pt>
    <dgm:pt modelId="{2370FDB9-557B-4313-A5DB-6BCF44199D7B}" type="pres">
      <dgm:prSet presAssocID="{ABF3CF45-2B40-484E-8BA0-5342FB578390}" presName="hierChild5" presStyleCnt="0"/>
      <dgm:spPr/>
    </dgm:pt>
    <dgm:pt modelId="{23D473B5-1EA9-44A1-BA70-4BA1EE9415F4}" type="pres">
      <dgm:prSet presAssocID="{0997F785-3278-44F8-9B4C-EC0083B1FCFD}" presName="Name37" presStyleLbl="parChTrans1D2" presStyleIdx="1" presStyleCnt="4"/>
      <dgm:spPr/>
      <dgm:t>
        <a:bodyPr/>
        <a:lstStyle/>
        <a:p>
          <a:endParaRPr lang="ru-RU"/>
        </a:p>
      </dgm:t>
    </dgm:pt>
    <dgm:pt modelId="{752239BA-C5A6-43DA-B732-477E03168CDA}" type="pres">
      <dgm:prSet presAssocID="{9F7E61F8-E08D-40BC-9B75-B174568AE61D}" presName="hierRoot2" presStyleCnt="0">
        <dgm:presLayoutVars>
          <dgm:hierBranch val="init"/>
        </dgm:presLayoutVars>
      </dgm:prSet>
      <dgm:spPr/>
    </dgm:pt>
    <dgm:pt modelId="{638DB12C-B35D-4C13-B1D3-82EE69F6FFE3}" type="pres">
      <dgm:prSet presAssocID="{9F7E61F8-E08D-40BC-9B75-B174568AE61D}" presName="rootComposite" presStyleCnt="0"/>
      <dgm:spPr/>
    </dgm:pt>
    <dgm:pt modelId="{BCBA9F25-58C9-49B3-A4D5-1C9637DC1813}" type="pres">
      <dgm:prSet presAssocID="{9F7E61F8-E08D-40BC-9B75-B174568AE61D}" presName="rootText" presStyleLbl="node2" presStyleIdx="1" presStyleCnt="4" custScaleX="162134" custScaleY="1185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C94B6E-4C51-4DE9-ADAA-13F09717460D}" type="pres">
      <dgm:prSet presAssocID="{9F7E61F8-E08D-40BC-9B75-B174568AE61D}" presName="rootConnector" presStyleLbl="node2" presStyleIdx="1" presStyleCnt="4"/>
      <dgm:spPr/>
      <dgm:t>
        <a:bodyPr/>
        <a:lstStyle/>
        <a:p>
          <a:endParaRPr lang="ru-RU"/>
        </a:p>
      </dgm:t>
    </dgm:pt>
    <dgm:pt modelId="{8B6B563B-D0C2-458B-9BDC-FC38483C8E57}" type="pres">
      <dgm:prSet presAssocID="{9F7E61F8-E08D-40BC-9B75-B174568AE61D}" presName="hierChild4" presStyleCnt="0"/>
      <dgm:spPr/>
    </dgm:pt>
    <dgm:pt modelId="{45AAB67D-403B-4FD7-B78A-7342113C7030}" type="pres">
      <dgm:prSet presAssocID="{BABD71BA-38BC-4BCA-9617-5ECF4E98E8F1}" presName="Name37" presStyleLbl="parChTrans1D3" presStyleIdx="3" presStyleCnt="13"/>
      <dgm:spPr/>
      <dgm:t>
        <a:bodyPr/>
        <a:lstStyle/>
        <a:p>
          <a:endParaRPr lang="ru-RU"/>
        </a:p>
      </dgm:t>
    </dgm:pt>
    <dgm:pt modelId="{B9BA97D5-9D06-4ECA-9F9C-BF702386C44B}" type="pres">
      <dgm:prSet presAssocID="{75EC50F3-FF66-48FE-8E7B-FA25A7916E9A}" presName="hierRoot2" presStyleCnt="0">
        <dgm:presLayoutVars>
          <dgm:hierBranch val="init"/>
        </dgm:presLayoutVars>
      </dgm:prSet>
      <dgm:spPr/>
    </dgm:pt>
    <dgm:pt modelId="{456E05AB-4F01-4F6D-88F1-111E6A4B7C76}" type="pres">
      <dgm:prSet presAssocID="{75EC50F3-FF66-48FE-8E7B-FA25A7916E9A}" presName="rootComposite" presStyleCnt="0"/>
      <dgm:spPr/>
    </dgm:pt>
    <dgm:pt modelId="{3506884D-067B-48F7-9D88-94C7539A7D22}" type="pres">
      <dgm:prSet presAssocID="{75EC50F3-FF66-48FE-8E7B-FA25A7916E9A}" presName="rootText" presStyleLbl="node3" presStyleIdx="3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25E282-713E-42E0-B926-1751F356BB2B}" type="pres">
      <dgm:prSet presAssocID="{75EC50F3-FF66-48FE-8E7B-FA25A7916E9A}" presName="rootConnector" presStyleLbl="node3" presStyleIdx="3" presStyleCnt="13"/>
      <dgm:spPr/>
      <dgm:t>
        <a:bodyPr/>
        <a:lstStyle/>
        <a:p>
          <a:endParaRPr lang="ru-RU"/>
        </a:p>
      </dgm:t>
    </dgm:pt>
    <dgm:pt modelId="{4FC7B913-AED4-40CE-B228-38754A1E41F5}" type="pres">
      <dgm:prSet presAssocID="{75EC50F3-FF66-48FE-8E7B-FA25A7916E9A}" presName="hierChild4" presStyleCnt="0"/>
      <dgm:spPr/>
    </dgm:pt>
    <dgm:pt modelId="{B9317B54-BE28-4648-B3FD-DAE69A397ABD}" type="pres">
      <dgm:prSet presAssocID="{75EC50F3-FF66-48FE-8E7B-FA25A7916E9A}" presName="hierChild5" presStyleCnt="0"/>
      <dgm:spPr/>
    </dgm:pt>
    <dgm:pt modelId="{19B0805C-A393-415E-82ED-BE3637E6D1DB}" type="pres">
      <dgm:prSet presAssocID="{67815310-C381-45A1-BD7D-A171667B7E2C}" presName="Name37" presStyleLbl="parChTrans1D3" presStyleIdx="4" presStyleCnt="13"/>
      <dgm:spPr/>
      <dgm:t>
        <a:bodyPr/>
        <a:lstStyle/>
        <a:p>
          <a:endParaRPr lang="ru-RU"/>
        </a:p>
      </dgm:t>
    </dgm:pt>
    <dgm:pt modelId="{1A4B82FC-F1AD-41F9-84AC-B570D9F6DF71}" type="pres">
      <dgm:prSet presAssocID="{38A82EBC-2AF8-4BDD-9C0D-4378289693D8}" presName="hierRoot2" presStyleCnt="0">
        <dgm:presLayoutVars>
          <dgm:hierBranch val="init"/>
        </dgm:presLayoutVars>
      </dgm:prSet>
      <dgm:spPr/>
    </dgm:pt>
    <dgm:pt modelId="{0795286B-63DA-448B-8B2D-BDD3DD9DF8F9}" type="pres">
      <dgm:prSet presAssocID="{38A82EBC-2AF8-4BDD-9C0D-4378289693D8}" presName="rootComposite" presStyleCnt="0"/>
      <dgm:spPr/>
    </dgm:pt>
    <dgm:pt modelId="{9F7AFEB6-CFCC-42E3-B042-43D4B15859A9}" type="pres">
      <dgm:prSet presAssocID="{38A82EBC-2AF8-4BDD-9C0D-4378289693D8}" presName="rootText" presStyleLbl="node3" presStyleIdx="4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C68D88-CF28-4F50-9B2D-EFE184027525}" type="pres">
      <dgm:prSet presAssocID="{38A82EBC-2AF8-4BDD-9C0D-4378289693D8}" presName="rootConnector" presStyleLbl="node3" presStyleIdx="4" presStyleCnt="13"/>
      <dgm:spPr/>
      <dgm:t>
        <a:bodyPr/>
        <a:lstStyle/>
        <a:p>
          <a:endParaRPr lang="ru-RU"/>
        </a:p>
      </dgm:t>
    </dgm:pt>
    <dgm:pt modelId="{29B657AD-5066-4EA5-941B-D1ED7A8C443A}" type="pres">
      <dgm:prSet presAssocID="{38A82EBC-2AF8-4BDD-9C0D-4378289693D8}" presName="hierChild4" presStyleCnt="0"/>
      <dgm:spPr/>
    </dgm:pt>
    <dgm:pt modelId="{E6B37133-B6D7-4F7C-BDEA-CAEFEFEFE9FB}" type="pres">
      <dgm:prSet presAssocID="{38A82EBC-2AF8-4BDD-9C0D-4378289693D8}" presName="hierChild5" presStyleCnt="0"/>
      <dgm:spPr/>
    </dgm:pt>
    <dgm:pt modelId="{3E312320-591F-4310-B1B3-DC1923BB943F}" type="pres">
      <dgm:prSet presAssocID="{7C4199E4-95E8-40BF-8CA0-6E911A8E3FF4}" presName="Name37" presStyleLbl="parChTrans1D3" presStyleIdx="5" presStyleCnt="13"/>
      <dgm:spPr/>
      <dgm:t>
        <a:bodyPr/>
        <a:lstStyle/>
        <a:p>
          <a:endParaRPr lang="ru-RU"/>
        </a:p>
      </dgm:t>
    </dgm:pt>
    <dgm:pt modelId="{91C11379-584C-402B-AF77-F7DD121A9646}" type="pres">
      <dgm:prSet presAssocID="{8DC98BCB-7F9D-49F8-9F6A-553149213D30}" presName="hierRoot2" presStyleCnt="0">
        <dgm:presLayoutVars>
          <dgm:hierBranch val="init"/>
        </dgm:presLayoutVars>
      </dgm:prSet>
      <dgm:spPr/>
    </dgm:pt>
    <dgm:pt modelId="{39DFFF85-D682-4068-AEBE-395A36980BE8}" type="pres">
      <dgm:prSet presAssocID="{8DC98BCB-7F9D-49F8-9F6A-553149213D30}" presName="rootComposite" presStyleCnt="0"/>
      <dgm:spPr/>
    </dgm:pt>
    <dgm:pt modelId="{775132F6-E193-4C65-8EDA-85FBE1863D35}" type="pres">
      <dgm:prSet presAssocID="{8DC98BCB-7F9D-49F8-9F6A-553149213D30}" presName="rootText" presStyleLbl="node3" presStyleIdx="5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959720-88D4-492E-8A22-5AD4D5186B50}" type="pres">
      <dgm:prSet presAssocID="{8DC98BCB-7F9D-49F8-9F6A-553149213D30}" presName="rootConnector" presStyleLbl="node3" presStyleIdx="5" presStyleCnt="13"/>
      <dgm:spPr/>
      <dgm:t>
        <a:bodyPr/>
        <a:lstStyle/>
        <a:p>
          <a:endParaRPr lang="ru-RU"/>
        </a:p>
      </dgm:t>
    </dgm:pt>
    <dgm:pt modelId="{A589AFD7-DBAE-4A3E-9A88-6DE660689CB4}" type="pres">
      <dgm:prSet presAssocID="{8DC98BCB-7F9D-49F8-9F6A-553149213D30}" presName="hierChild4" presStyleCnt="0"/>
      <dgm:spPr/>
    </dgm:pt>
    <dgm:pt modelId="{469C1659-160B-409B-966D-0790B077DD02}" type="pres">
      <dgm:prSet presAssocID="{8DC98BCB-7F9D-49F8-9F6A-553149213D30}" presName="hierChild5" presStyleCnt="0"/>
      <dgm:spPr/>
    </dgm:pt>
    <dgm:pt modelId="{B927D082-1A69-400F-9B6F-DD865DEC102D}" type="pres">
      <dgm:prSet presAssocID="{5D0D19F9-45B6-4159-95E7-832F4FD6309F}" presName="Name37" presStyleLbl="parChTrans1D3" presStyleIdx="6" presStyleCnt="13"/>
      <dgm:spPr/>
      <dgm:t>
        <a:bodyPr/>
        <a:lstStyle/>
        <a:p>
          <a:endParaRPr lang="ru-RU"/>
        </a:p>
      </dgm:t>
    </dgm:pt>
    <dgm:pt modelId="{FF195986-3667-4BA8-BF13-401A5EE4E7C6}" type="pres">
      <dgm:prSet presAssocID="{AF88A5AF-E06B-48EB-A17D-2571C8B4C957}" presName="hierRoot2" presStyleCnt="0">
        <dgm:presLayoutVars>
          <dgm:hierBranch val="init"/>
        </dgm:presLayoutVars>
      </dgm:prSet>
      <dgm:spPr/>
    </dgm:pt>
    <dgm:pt modelId="{FB6077AD-2157-49FC-AF0B-951FF83EF6E4}" type="pres">
      <dgm:prSet presAssocID="{AF88A5AF-E06B-48EB-A17D-2571C8B4C957}" presName="rootComposite" presStyleCnt="0"/>
      <dgm:spPr/>
    </dgm:pt>
    <dgm:pt modelId="{C6BC60A9-7ABA-4B89-9075-14DB74924E49}" type="pres">
      <dgm:prSet presAssocID="{AF88A5AF-E06B-48EB-A17D-2571C8B4C957}" presName="rootText" presStyleLbl="node3" presStyleIdx="6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B0D825-6940-4925-860C-81EBA98C0D7B}" type="pres">
      <dgm:prSet presAssocID="{AF88A5AF-E06B-48EB-A17D-2571C8B4C957}" presName="rootConnector" presStyleLbl="node3" presStyleIdx="6" presStyleCnt="13"/>
      <dgm:spPr/>
      <dgm:t>
        <a:bodyPr/>
        <a:lstStyle/>
        <a:p>
          <a:endParaRPr lang="ru-RU"/>
        </a:p>
      </dgm:t>
    </dgm:pt>
    <dgm:pt modelId="{7204DA99-66F4-4077-B607-A2C9125E3D48}" type="pres">
      <dgm:prSet presAssocID="{AF88A5AF-E06B-48EB-A17D-2571C8B4C957}" presName="hierChild4" presStyleCnt="0"/>
      <dgm:spPr/>
    </dgm:pt>
    <dgm:pt modelId="{C6FAEB78-9DFE-4AB6-BBC7-B602113216DD}" type="pres">
      <dgm:prSet presAssocID="{AF88A5AF-E06B-48EB-A17D-2571C8B4C957}" presName="hierChild5" presStyleCnt="0"/>
      <dgm:spPr/>
    </dgm:pt>
    <dgm:pt modelId="{0BE6ADF0-4DAC-4E86-BD49-3D40E0FFB5BC}" type="pres">
      <dgm:prSet presAssocID="{9F7E61F8-E08D-40BC-9B75-B174568AE61D}" presName="hierChild5" presStyleCnt="0"/>
      <dgm:spPr/>
    </dgm:pt>
    <dgm:pt modelId="{890B2E3F-A5C2-4F7D-8093-C900A8A792D9}" type="pres">
      <dgm:prSet presAssocID="{8D083756-4A53-4326-A08D-72E86CEBE6A4}" presName="Name37" presStyleLbl="parChTrans1D2" presStyleIdx="2" presStyleCnt="4"/>
      <dgm:spPr/>
      <dgm:t>
        <a:bodyPr/>
        <a:lstStyle/>
        <a:p>
          <a:endParaRPr lang="ru-RU"/>
        </a:p>
      </dgm:t>
    </dgm:pt>
    <dgm:pt modelId="{8CEA2B77-8231-4475-8488-C148A862FFA7}" type="pres">
      <dgm:prSet presAssocID="{56846418-A12D-4860-9B0F-00BBDDFFDFD5}" presName="hierRoot2" presStyleCnt="0">
        <dgm:presLayoutVars>
          <dgm:hierBranch val="init"/>
        </dgm:presLayoutVars>
      </dgm:prSet>
      <dgm:spPr/>
    </dgm:pt>
    <dgm:pt modelId="{CEB1B804-0E58-4CB9-AAEF-56B7D29F8573}" type="pres">
      <dgm:prSet presAssocID="{56846418-A12D-4860-9B0F-00BBDDFFDFD5}" presName="rootComposite" presStyleCnt="0"/>
      <dgm:spPr/>
    </dgm:pt>
    <dgm:pt modelId="{C1148917-9EC5-44BE-88BA-CCBBAB27FFF8}" type="pres">
      <dgm:prSet presAssocID="{56846418-A12D-4860-9B0F-00BBDDFFDFD5}" presName="rootText" presStyleLbl="node2" presStyleIdx="2" presStyleCnt="4" custScaleX="166880" custScaleY="2007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54B4AC-8ABE-4704-9A5E-25DCCC34798F}" type="pres">
      <dgm:prSet presAssocID="{56846418-A12D-4860-9B0F-00BBDDFFDFD5}" presName="rootConnector" presStyleLbl="node2" presStyleIdx="2" presStyleCnt="4"/>
      <dgm:spPr/>
      <dgm:t>
        <a:bodyPr/>
        <a:lstStyle/>
        <a:p>
          <a:endParaRPr lang="ru-RU"/>
        </a:p>
      </dgm:t>
    </dgm:pt>
    <dgm:pt modelId="{BF40A755-F465-437C-8E05-8A64D45926F6}" type="pres">
      <dgm:prSet presAssocID="{56846418-A12D-4860-9B0F-00BBDDFFDFD5}" presName="hierChild4" presStyleCnt="0"/>
      <dgm:spPr/>
    </dgm:pt>
    <dgm:pt modelId="{2D2D290C-6765-49C6-9DEE-4120A461D3CA}" type="pres">
      <dgm:prSet presAssocID="{B96656F6-22D5-4905-BF39-1A6B77C46640}" presName="Name37" presStyleLbl="parChTrans1D3" presStyleIdx="7" presStyleCnt="13"/>
      <dgm:spPr/>
      <dgm:t>
        <a:bodyPr/>
        <a:lstStyle/>
        <a:p>
          <a:endParaRPr lang="ru-RU"/>
        </a:p>
      </dgm:t>
    </dgm:pt>
    <dgm:pt modelId="{5B49CC26-9988-4802-A186-2BC877F0E3EC}" type="pres">
      <dgm:prSet presAssocID="{A4F167DD-EBE9-4842-820F-3FF104987BC5}" presName="hierRoot2" presStyleCnt="0">
        <dgm:presLayoutVars>
          <dgm:hierBranch val="init"/>
        </dgm:presLayoutVars>
      </dgm:prSet>
      <dgm:spPr/>
    </dgm:pt>
    <dgm:pt modelId="{224C2AE0-A5B1-48D8-A56B-37668F4A5D5E}" type="pres">
      <dgm:prSet presAssocID="{A4F167DD-EBE9-4842-820F-3FF104987BC5}" presName="rootComposite" presStyleCnt="0"/>
      <dgm:spPr/>
    </dgm:pt>
    <dgm:pt modelId="{770A17C1-672E-411E-ADC1-507AC82D6170}" type="pres">
      <dgm:prSet presAssocID="{A4F167DD-EBE9-4842-820F-3FF104987BC5}" presName="rootText" presStyleLbl="node3" presStyleIdx="7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188917-DB56-445B-8432-0D03744E0BA2}" type="pres">
      <dgm:prSet presAssocID="{A4F167DD-EBE9-4842-820F-3FF104987BC5}" presName="rootConnector" presStyleLbl="node3" presStyleIdx="7" presStyleCnt="13"/>
      <dgm:spPr/>
      <dgm:t>
        <a:bodyPr/>
        <a:lstStyle/>
        <a:p>
          <a:endParaRPr lang="ru-RU"/>
        </a:p>
      </dgm:t>
    </dgm:pt>
    <dgm:pt modelId="{896071F3-34E8-416C-A6CC-3117C1B129A4}" type="pres">
      <dgm:prSet presAssocID="{A4F167DD-EBE9-4842-820F-3FF104987BC5}" presName="hierChild4" presStyleCnt="0"/>
      <dgm:spPr/>
    </dgm:pt>
    <dgm:pt modelId="{21B7E034-0941-499A-9A79-7D0307569688}" type="pres">
      <dgm:prSet presAssocID="{A4F167DD-EBE9-4842-820F-3FF104987BC5}" presName="hierChild5" presStyleCnt="0"/>
      <dgm:spPr/>
    </dgm:pt>
    <dgm:pt modelId="{CA49F501-7A80-4CA3-95AF-4B74DB6ADEF8}" type="pres">
      <dgm:prSet presAssocID="{EDFFB6CC-E727-47FB-B759-93746F7B2F34}" presName="Name37" presStyleLbl="parChTrans1D3" presStyleIdx="8" presStyleCnt="13"/>
      <dgm:spPr/>
      <dgm:t>
        <a:bodyPr/>
        <a:lstStyle/>
        <a:p>
          <a:endParaRPr lang="ru-RU"/>
        </a:p>
      </dgm:t>
    </dgm:pt>
    <dgm:pt modelId="{1B49FCD9-F39C-4BA4-B1D7-10F45B318E6A}" type="pres">
      <dgm:prSet presAssocID="{677EF39F-CC7C-47BF-B42A-D6B578B61048}" presName="hierRoot2" presStyleCnt="0">
        <dgm:presLayoutVars>
          <dgm:hierBranch val="init"/>
        </dgm:presLayoutVars>
      </dgm:prSet>
      <dgm:spPr/>
    </dgm:pt>
    <dgm:pt modelId="{F42E1050-8217-4E9A-8529-033DF361AA83}" type="pres">
      <dgm:prSet presAssocID="{677EF39F-CC7C-47BF-B42A-D6B578B61048}" presName="rootComposite" presStyleCnt="0"/>
      <dgm:spPr/>
    </dgm:pt>
    <dgm:pt modelId="{F2520DED-863B-4395-857E-F51C8CD15D18}" type="pres">
      <dgm:prSet presAssocID="{677EF39F-CC7C-47BF-B42A-D6B578B61048}" presName="rootText" presStyleLbl="node3" presStyleIdx="8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F673FD-9D9F-4775-85A9-14AA5F26DA4F}" type="pres">
      <dgm:prSet presAssocID="{677EF39F-CC7C-47BF-B42A-D6B578B61048}" presName="rootConnector" presStyleLbl="node3" presStyleIdx="8" presStyleCnt="13"/>
      <dgm:spPr/>
      <dgm:t>
        <a:bodyPr/>
        <a:lstStyle/>
        <a:p>
          <a:endParaRPr lang="ru-RU"/>
        </a:p>
      </dgm:t>
    </dgm:pt>
    <dgm:pt modelId="{C1E2BE4D-A10D-4035-B780-E9EC93607CDD}" type="pres">
      <dgm:prSet presAssocID="{677EF39F-CC7C-47BF-B42A-D6B578B61048}" presName="hierChild4" presStyleCnt="0"/>
      <dgm:spPr/>
    </dgm:pt>
    <dgm:pt modelId="{C721D9C1-A0BB-40D3-BE50-EC400D148E92}" type="pres">
      <dgm:prSet presAssocID="{677EF39F-CC7C-47BF-B42A-D6B578B61048}" presName="hierChild5" presStyleCnt="0"/>
      <dgm:spPr/>
    </dgm:pt>
    <dgm:pt modelId="{B8BDF47C-DE2D-4085-806C-CCABD939D56D}" type="pres">
      <dgm:prSet presAssocID="{204D2C0B-68B1-4DAA-8BAB-386172CBBBA5}" presName="Name37" presStyleLbl="parChTrans1D3" presStyleIdx="9" presStyleCnt="13"/>
      <dgm:spPr/>
      <dgm:t>
        <a:bodyPr/>
        <a:lstStyle/>
        <a:p>
          <a:endParaRPr lang="ru-RU"/>
        </a:p>
      </dgm:t>
    </dgm:pt>
    <dgm:pt modelId="{FE90D0D5-4642-49DA-B9C0-BFD0A3061FFC}" type="pres">
      <dgm:prSet presAssocID="{5817D406-DA04-4814-AC8F-9BB05108DEFC}" presName="hierRoot2" presStyleCnt="0">
        <dgm:presLayoutVars>
          <dgm:hierBranch val="init"/>
        </dgm:presLayoutVars>
      </dgm:prSet>
      <dgm:spPr/>
    </dgm:pt>
    <dgm:pt modelId="{A60AED3A-6963-4AC8-AAE0-6BB9772819C4}" type="pres">
      <dgm:prSet presAssocID="{5817D406-DA04-4814-AC8F-9BB05108DEFC}" presName="rootComposite" presStyleCnt="0"/>
      <dgm:spPr/>
    </dgm:pt>
    <dgm:pt modelId="{500C89CF-B179-4A34-BFF8-E5393B3BAD43}" type="pres">
      <dgm:prSet presAssocID="{5817D406-DA04-4814-AC8F-9BB05108DEFC}" presName="rootText" presStyleLbl="node3" presStyleIdx="9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2FC504-BAB0-4DCF-9871-9EE4FAD9258B}" type="pres">
      <dgm:prSet presAssocID="{5817D406-DA04-4814-AC8F-9BB05108DEFC}" presName="rootConnector" presStyleLbl="node3" presStyleIdx="9" presStyleCnt="13"/>
      <dgm:spPr/>
      <dgm:t>
        <a:bodyPr/>
        <a:lstStyle/>
        <a:p>
          <a:endParaRPr lang="ru-RU"/>
        </a:p>
      </dgm:t>
    </dgm:pt>
    <dgm:pt modelId="{5D663E27-E2FF-49D7-A4C9-8E9746F285E5}" type="pres">
      <dgm:prSet presAssocID="{5817D406-DA04-4814-AC8F-9BB05108DEFC}" presName="hierChild4" presStyleCnt="0"/>
      <dgm:spPr/>
    </dgm:pt>
    <dgm:pt modelId="{B7EA8719-E600-45CF-892E-AFAC78C9ACA7}" type="pres">
      <dgm:prSet presAssocID="{5817D406-DA04-4814-AC8F-9BB05108DEFC}" presName="hierChild5" presStyleCnt="0"/>
      <dgm:spPr/>
    </dgm:pt>
    <dgm:pt modelId="{206163A8-D644-4D9F-9DE0-9DF91BB3499D}" type="pres">
      <dgm:prSet presAssocID="{56846418-A12D-4860-9B0F-00BBDDFFDFD5}" presName="hierChild5" presStyleCnt="0"/>
      <dgm:spPr/>
    </dgm:pt>
    <dgm:pt modelId="{5E6E05E8-A560-48D5-B9DF-558F70FBB06E}" type="pres">
      <dgm:prSet presAssocID="{DA2A28D4-8D59-4979-84A9-08FBF420BA23}" presName="Name37" presStyleLbl="parChTrans1D2" presStyleIdx="3" presStyleCnt="4"/>
      <dgm:spPr/>
      <dgm:t>
        <a:bodyPr/>
        <a:lstStyle/>
        <a:p>
          <a:endParaRPr lang="ru-RU"/>
        </a:p>
      </dgm:t>
    </dgm:pt>
    <dgm:pt modelId="{1CF95DDA-3BFF-496E-9256-18086F836B2B}" type="pres">
      <dgm:prSet presAssocID="{0BBD8E42-43B8-43C6-ADAE-A00C9DC998D9}" presName="hierRoot2" presStyleCnt="0">
        <dgm:presLayoutVars>
          <dgm:hierBranch val="init"/>
        </dgm:presLayoutVars>
      </dgm:prSet>
      <dgm:spPr/>
    </dgm:pt>
    <dgm:pt modelId="{91B85FA0-C72A-4934-AF77-E23FAA9D46D5}" type="pres">
      <dgm:prSet presAssocID="{0BBD8E42-43B8-43C6-ADAE-A00C9DC998D9}" presName="rootComposite" presStyleCnt="0"/>
      <dgm:spPr/>
    </dgm:pt>
    <dgm:pt modelId="{163F6EA6-7777-40E6-89E8-D69227A1255F}" type="pres">
      <dgm:prSet presAssocID="{0BBD8E42-43B8-43C6-ADAE-A00C9DC998D9}" presName="rootText" presStyleLbl="node2" presStyleIdx="3" presStyleCnt="4" custAng="0" custScaleX="152749" custScaleY="1382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A2B1F1-EB9D-479A-8903-01AC7AE29292}" type="pres">
      <dgm:prSet presAssocID="{0BBD8E42-43B8-43C6-ADAE-A00C9DC998D9}" presName="rootConnector" presStyleLbl="node2" presStyleIdx="3" presStyleCnt="4"/>
      <dgm:spPr/>
      <dgm:t>
        <a:bodyPr/>
        <a:lstStyle/>
        <a:p>
          <a:endParaRPr lang="ru-RU"/>
        </a:p>
      </dgm:t>
    </dgm:pt>
    <dgm:pt modelId="{E6F11E26-4662-4E5F-8D54-3AF826E9EBFC}" type="pres">
      <dgm:prSet presAssocID="{0BBD8E42-43B8-43C6-ADAE-A00C9DC998D9}" presName="hierChild4" presStyleCnt="0"/>
      <dgm:spPr/>
    </dgm:pt>
    <dgm:pt modelId="{62672C7F-9BE9-4B5A-8C1C-16646F2FD2FC}" type="pres">
      <dgm:prSet presAssocID="{87EDFB6D-CF51-4235-BB9F-2E89B406B25A}" presName="Name37" presStyleLbl="parChTrans1D3" presStyleIdx="10" presStyleCnt="13"/>
      <dgm:spPr/>
      <dgm:t>
        <a:bodyPr/>
        <a:lstStyle/>
        <a:p>
          <a:endParaRPr lang="ru-RU"/>
        </a:p>
      </dgm:t>
    </dgm:pt>
    <dgm:pt modelId="{3CB76D40-ED1B-4557-8E0C-98561225C048}" type="pres">
      <dgm:prSet presAssocID="{19B89B63-0140-4517-91CA-8662B72642B6}" presName="hierRoot2" presStyleCnt="0">
        <dgm:presLayoutVars>
          <dgm:hierBranch val="init"/>
        </dgm:presLayoutVars>
      </dgm:prSet>
      <dgm:spPr/>
    </dgm:pt>
    <dgm:pt modelId="{66E7117D-4F22-4AD7-B84B-23ACFB78B4C4}" type="pres">
      <dgm:prSet presAssocID="{19B89B63-0140-4517-91CA-8662B72642B6}" presName="rootComposite" presStyleCnt="0"/>
      <dgm:spPr/>
    </dgm:pt>
    <dgm:pt modelId="{31E2C7E8-F21A-41B8-9422-6732C9BD32FA}" type="pres">
      <dgm:prSet presAssocID="{19B89B63-0140-4517-91CA-8662B72642B6}" presName="rootText" presStyleLbl="node3" presStyleIdx="10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DE8AAF-BB2D-419D-AA74-BE015F895545}" type="pres">
      <dgm:prSet presAssocID="{19B89B63-0140-4517-91CA-8662B72642B6}" presName="rootConnector" presStyleLbl="node3" presStyleIdx="10" presStyleCnt="13"/>
      <dgm:spPr/>
      <dgm:t>
        <a:bodyPr/>
        <a:lstStyle/>
        <a:p>
          <a:endParaRPr lang="ru-RU"/>
        </a:p>
      </dgm:t>
    </dgm:pt>
    <dgm:pt modelId="{BA268972-2E9B-4D72-9A6D-82345768C9EB}" type="pres">
      <dgm:prSet presAssocID="{19B89B63-0140-4517-91CA-8662B72642B6}" presName="hierChild4" presStyleCnt="0"/>
      <dgm:spPr/>
    </dgm:pt>
    <dgm:pt modelId="{E71977E9-A284-4A98-AA0A-5296B583318E}" type="pres">
      <dgm:prSet presAssocID="{19B89B63-0140-4517-91CA-8662B72642B6}" presName="hierChild5" presStyleCnt="0"/>
      <dgm:spPr/>
    </dgm:pt>
    <dgm:pt modelId="{C65D784A-2D42-43AB-BBCA-F2133589F7E5}" type="pres">
      <dgm:prSet presAssocID="{CB63B47E-DA55-4AF5-B1D4-04A2D304DF65}" presName="Name37" presStyleLbl="parChTrans1D3" presStyleIdx="11" presStyleCnt="13"/>
      <dgm:spPr/>
      <dgm:t>
        <a:bodyPr/>
        <a:lstStyle/>
        <a:p>
          <a:endParaRPr lang="ru-RU"/>
        </a:p>
      </dgm:t>
    </dgm:pt>
    <dgm:pt modelId="{7F9D47FB-8183-4CAB-AD58-9C839B3FC739}" type="pres">
      <dgm:prSet presAssocID="{C5294DBE-4E23-413F-B3AF-E0B9130B0FCA}" presName="hierRoot2" presStyleCnt="0">
        <dgm:presLayoutVars>
          <dgm:hierBranch val="init"/>
        </dgm:presLayoutVars>
      </dgm:prSet>
      <dgm:spPr/>
    </dgm:pt>
    <dgm:pt modelId="{85713AA9-A4F1-44AA-8A35-DCB2F6777D10}" type="pres">
      <dgm:prSet presAssocID="{C5294DBE-4E23-413F-B3AF-E0B9130B0FCA}" presName="rootComposite" presStyleCnt="0"/>
      <dgm:spPr/>
    </dgm:pt>
    <dgm:pt modelId="{736C3C18-6918-4FBF-8651-367C79277D17}" type="pres">
      <dgm:prSet presAssocID="{C5294DBE-4E23-413F-B3AF-E0B9130B0FCA}" presName="rootText" presStyleLbl="node3" presStyleIdx="11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6803AF-9A68-454A-8B1D-5A3D687ADFF4}" type="pres">
      <dgm:prSet presAssocID="{C5294DBE-4E23-413F-B3AF-E0B9130B0FCA}" presName="rootConnector" presStyleLbl="node3" presStyleIdx="11" presStyleCnt="13"/>
      <dgm:spPr/>
      <dgm:t>
        <a:bodyPr/>
        <a:lstStyle/>
        <a:p>
          <a:endParaRPr lang="ru-RU"/>
        </a:p>
      </dgm:t>
    </dgm:pt>
    <dgm:pt modelId="{09FD5A9B-C9FC-43E3-BF6E-519613C8AF25}" type="pres">
      <dgm:prSet presAssocID="{C5294DBE-4E23-413F-B3AF-E0B9130B0FCA}" presName="hierChild4" presStyleCnt="0"/>
      <dgm:spPr/>
    </dgm:pt>
    <dgm:pt modelId="{279C5509-D049-43AC-89BC-C5FE3BFD60D3}" type="pres">
      <dgm:prSet presAssocID="{C5294DBE-4E23-413F-B3AF-E0B9130B0FCA}" presName="hierChild5" presStyleCnt="0"/>
      <dgm:spPr/>
    </dgm:pt>
    <dgm:pt modelId="{A42FBD37-B0D2-40A8-A37A-101501CF731F}" type="pres">
      <dgm:prSet presAssocID="{380D6574-45AE-4340-AF65-25EAE5E0E0A2}" presName="Name37" presStyleLbl="parChTrans1D3" presStyleIdx="12" presStyleCnt="13"/>
      <dgm:spPr/>
      <dgm:t>
        <a:bodyPr/>
        <a:lstStyle/>
        <a:p>
          <a:endParaRPr lang="ru-RU"/>
        </a:p>
      </dgm:t>
    </dgm:pt>
    <dgm:pt modelId="{0CA9CCFA-B6C0-4B21-889C-97E2B6C3A959}" type="pres">
      <dgm:prSet presAssocID="{D64742AA-323C-4D3B-9B1E-CB65C9A488FC}" presName="hierRoot2" presStyleCnt="0">
        <dgm:presLayoutVars>
          <dgm:hierBranch val="init"/>
        </dgm:presLayoutVars>
      </dgm:prSet>
      <dgm:spPr/>
    </dgm:pt>
    <dgm:pt modelId="{47819D95-023A-471D-834B-060F3BC6F95C}" type="pres">
      <dgm:prSet presAssocID="{D64742AA-323C-4D3B-9B1E-CB65C9A488FC}" presName="rootComposite" presStyleCnt="0"/>
      <dgm:spPr/>
    </dgm:pt>
    <dgm:pt modelId="{3CAD93C4-A70B-45A8-B2A4-ECB8F1E9E0D9}" type="pres">
      <dgm:prSet presAssocID="{D64742AA-323C-4D3B-9B1E-CB65C9A488FC}" presName="rootText" presStyleLbl="node3" presStyleIdx="12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5D0D28-98A6-48FE-8724-415546C2FAC7}" type="pres">
      <dgm:prSet presAssocID="{D64742AA-323C-4D3B-9B1E-CB65C9A488FC}" presName="rootConnector" presStyleLbl="node3" presStyleIdx="12" presStyleCnt="13"/>
      <dgm:spPr/>
      <dgm:t>
        <a:bodyPr/>
        <a:lstStyle/>
        <a:p>
          <a:endParaRPr lang="ru-RU"/>
        </a:p>
      </dgm:t>
    </dgm:pt>
    <dgm:pt modelId="{D09FE233-4378-4ABD-AC5E-E8C01401FC47}" type="pres">
      <dgm:prSet presAssocID="{D64742AA-323C-4D3B-9B1E-CB65C9A488FC}" presName="hierChild4" presStyleCnt="0"/>
      <dgm:spPr/>
    </dgm:pt>
    <dgm:pt modelId="{A8501B83-044C-48EC-B5F1-91AEDD9EA8D1}" type="pres">
      <dgm:prSet presAssocID="{D64742AA-323C-4D3B-9B1E-CB65C9A488FC}" presName="hierChild5" presStyleCnt="0"/>
      <dgm:spPr/>
    </dgm:pt>
    <dgm:pt modelId="{C359735C-C304-43F6-89F8-E31EA4DBD09A}" type="pres">
      <dgm:prSet presAssocID="{0BBD8E42-43B8-43C6-ADAE-A00C9DC998D9}" presName="hierChild5" presStyleCnt="0"/>
      <dgm:spPr/>
    </dgm:pt>
    <dgm:pt modelId="{48A59E71-3F2D-451A-99AE-0288ECED4D81}" type="pres">
      <dgm:prSet presAssocID="{C2F9714E-CBFD-4E6A-970C-9DC7A57869A6}" presName="hierChild3" presStyleCnt="0"/>
      <dgm:spPr/>
    </dgm:pt>
  </dgm:ptLst>
  <dgm:cxnLst>
    <dgm:cxn modelId="{90082B0A-D218-429A-8869-B95C44E22177}" type="presOf" srcId="{380D6574-45AE-4340-AF65-25EAE5E0E0A2}" destId="{A42FBD37-B0D2-40A8-A37A-101501CF731F}" srcOrd="0" destOrd="0" presId="urn:microsoft.com/office/officeart/2005/8/layout/orgChart1"/>
    <dgm:cxn modelId="{E755B41C-E663-4196-89E8-512378C6A174}" type="presOf" srcId="{56846418-A12D-4860-9B0F-00BBDDFFDFD5}" destId="{C1148917-9EC5-44BE-88BA-CCBBAB27FFF8}" srcOrd="0" destOrd="0" presId="urn:microsoft.com/office/officeart/2005/8/layout/orgChart1"/>
    <dgm:cxn modelId="{F2F6088F-2392-4557-8F78-6F9D67DBED13}" type="presOf" srcId="{2858585F-B4B8-4028-B22A-B3B75BD52778}" destId="{8461AD76-46C3-4D9F-8DCF-29F4282C09A9}" srcOrd="0" destOrd="0" presId="urn:microsoft.com/office/officeart/2005/8/layout/orgChart1"/>
    <dgm:cxn modelId="{8014562B-867C-44EF-BCD4-8E2F064552CF}" type="presOf" srcId="{5817D406-DA04-4814-AC8F-9BB05108DEFC}" destId="{500C89CF-B179-4A34-BFF8-E5393B3BAD43}" srcOrd="0" destOrd="0" presId="urn:microsoft.com/office/officeart/2005/8/layout/orgChart1"/>
    <dgm:cxn modelId="{0587539D-D5F6-4C06-8AE5-7EB52551A397}" srcId="{ABF3CF45-2B40-484E-8BA0-5342FB578390}" destId="{9AD87090-2F7E-4040-A5A9-20AFAE8FA159}" srcOrd="1" destOrd="0" parTransId="{61F609F2-ED4C-48A8-9017-6301A3C64365}" sibTransId="{67A2B199-4C27-4F3D-9F43-1AF13CC7F0D9}"/>
    <dgm:cxn modelId="{003F0059-9636-4235-AAB2-1581CC7D5A1E}" type="presOf" srcId="{7C4199E4-95E8-40BF-8CA0-6E911A8E3FF4}" destId="{3E312320-591F-4310-B1B3-DC1923BB943F}" srcOrd="0" destOrd="0" presId="urn:microsoft.com/office/officeart/2005/8/layout/orgChart1"/>
    <dgm:cxn modelId="{5455B440-1205-4D78-AC3C-41B8B801B755}" type="presOf" srcId="{C2F9714E-CBFD-4E6A-970C-9DC7A57869A6}" destId="{11125643-78F7-4B27-97D2-D60CC972910F}" srcOrd="0" destOrd="0" presId="urn:microsoft.com/office/officeart/2005/8/layout/orgChart1"/>
    <dgm:cxn modelId="{B33898BE-CA68-4E83-9E42-99E4CAB90082}" type="presOf" srcId="{0BBD8E42-43B8-43C6-ADAE-A00C9DC998D9}" destId="{163F6EA6-7777-40E6-89E8-D69227A1255F}" srcOrd="0" destOrd="0" presId="urn:microsoft.com/office/officeart/2005/8/layout/orgChart1"/>
    <dgm:cxn modelId="{BBD4067B-4C77-414E-9C80-7DF1E3E3AD37}" type="presOf" srcId="{19B89B63-0140-4517-91CA-8662B72642B6}" destId="{89DE8AAF-BB2D-419D-AA74-BE015F895545}" srcOrd="1" destOrd="0" presId="urn:microsoft.com/office/officeart/2005/8/layout/orgChart1"/>
    <dgm:cxn modelId="{5B4A46F2-20C8-4372-B1C2-C30016182AA6}" type="presOf" srcId="{56846418-A12D-4860-9B0F-00BBDDFFDFD5}" destId="{2354B4AC-8ABE-4704-9A5E-25DCCC34798F}" srcOrd="1" destOrd="0" presId="urn:microsoft.com/office/officeart/2005/8/layout/orgChart1"/>
    <dgm:cxn modelId="{18F3E800-24E9-4D54-9592-9AEDC7199A33}" type="presOf" srcId="{2858585F-B4B8-4028-B22A-B3B75BD52778}" destId="{8F19D294-0246-4171-8AB1-8AB4AB62E222}" srcOrd="1" destOrd="0" presId="urn:microsoft.com/office/officeart/2005/8/layout/orgChart1"/>
    <dgm:cxn modelId="{D7FC2C63-21AE-4EC0-A896-441D71E320CB}" type="presOf" srcId="{5D0D19F9-45B6-4159-95E7-832F4FD6309F}" destId="{B927D082-1A69-400F-9B6F-DD865DEC102D}" srcOrd="0" destOrd="0" presId="urn:microsoft.com/office/officeart/2005/8/layout/orgChart1"/>
    <dgm:cxn modelId="{FF99BCAC-98F6-4FAF-9340-A22961416A12}" type="presOf" srcId="{AF88A5AF-E06B-48EB-A17D-2571C8B4C957}" destId="{C6BC60A9-7ABA-4B89-9075-14DB74924E49}" srcOrd="0" destOrd="0" presId="urn:microsoft.com/office/officeart/2005/8/layout/orgChart1"/>
    <dgm:cxn modelId="{D5F0E487-C313-48EF-A63B-9D03104411EE}" type="presOf" srcId="{61F609F2-ED4C-48A8-9017-6301A3C64365}" destId="{EA975409-2B51-4BEE-810F-3D5FD96E4284}" srcOrd="0" destOrd="0" presId="urn:microsoft.com/office/officeart/2005/8/layout/orgChart1"/>
    <dgm:cxn modelId="{1084FFC0-E4D4-4E5C-9EBD-4A4237DDBD5B}" type="presOf" srcId="{67815310-C381-45A1-BD7D-A171667B7E2C}" destId="{19B0805C-A393-415E-82ED-BE3637E6D1DB}" srcOrd="0" destOrd="0" presId="urn:microsoft.com/office/officeart/2005/8/layout/orgChart1"/>
    <dgm:cxn modelId="{DAD24833-DB88-4584-9FD9-8A419382EBF3}" type="presOf" srcId="{0BBD8E42-43B8-43C6-ADAE-A00C9DC998D9}" destId="{ABA2B1F1-EB9D-479A-8903-01AC7AE29292}" srcOrd="1" destOrd="0" presId="urn:microsoft.com/office/officeart/2005/8/layout/orgChart1"/>
    <dgm:cxn modelId="{F8870652-64E2-44C1-AD5D-36B61A76E83F}" type="presOf" srcId="{9AD87090-2F7E-4040-A5A9-20AFAE8FA159}" destId="{9652A102-6914-4E58-B183-84460D529987}" srcOrd="0" destOrd="0" presId="urn:microsoft.com/office/officeart/2005/8/layout/orgChart1"/>
    <dgm:cxn modelId="{D3506E55-E84D-431D-9971-71802ACB60DF}" type="presOf" srcId="{75EC50F3-FF66-48FE-8E7B-FA25A7916E9A}" destId="{3506884D-067B-48F7-9D88-94C7539A7D22}" srcOrd="0" destOrd="0" presId="urn:microsoft.com/office/officeart/2005/8/layout/orgChart1"/>
    <dgm:cxn modelId="{B3CC0926-699E-46CA-B2D0-99197B527BA0}" srcId="{ABF3CF45-2B40-484E-8BA0-5342FB578390}" destId="{17A69F80-6EC2-4A32-BD49-CB8381EE0ADC}" srcOrd="2" destOrd="0" parTransId="{A73D4CA9-19D3-47CC-85F1-81A5E56D40B4}" sibTransId="{1B985EF1-4F29-4567-9005-EAE98A283E15}"/>
    <dgm:cxn modelId="{36072F98-F5A3-430D-8C92-7E887111ED49}" type="presOf" srcId="{8DC98BCB-7F9D-49F8-9F6A-553149213D30}" destId="{53959720-88D4-492E-8A22-5AD4D5186B50}" srcOrd="1" destOrd="0" presId="urn:microsoft.com/office/officeart/2005/8/layout/orgChart1"/>
    <dgm:cxn modelId="{498D6AD4-D94F-46DA-AA60-C680A4797B70}" type="presOf" srcId="{D64742AA-323C-4D3B-9B1E-CB65C9A488FC}" destId="{3CAD93C4-A70B-45A8-B2A4-ECB8F1E9E0D9}" srcOrd="0" destOrd="0" presId="urn:microsoft.com/office/officeart/2005/8/layout/orgChart1"/>
    <dgm:cxn modelId="{89384DC9-7529-41E9-8066-1F0B90AA0600}" type="presOf" srcId="{677EF39F-CC7C-47BF-B42A-D6B578B61048}" destId="{98F673FD-9D9F-4775-85A9-14AA5F26DA4F}" srcOrd="1" destOrd="0" presId="urn:microsoft.com/office/officeart/2005/8/layout/orgChart1"/>
    <dgm:cxn modelId="{BA334D66-FB7E-4B03-A72F-14270A146C0D}" type="presOf" srcId="{9AD87090-2F7E-4040-A5A9-20AFAE8FA159}" destId="{B70B44D9-F485-442B-B252-3E528234A643}" srcOrd="1" destOrd="0" presId="urn:microsoft.com/office/officeart/2005/8/layout/orgChart1"/>
    <dgm:cxn modelId="{B101858D-953D-4283-90D6-FD81EBB86311}" type="presOf" srcId="{17A69F80-6EC2-4A32-BD49-CB8381EE0ADC}" destId="{41FA988A-45A7-4F03-923D-B368D4F17BEF}" srcOrd="1" destOrd="0" presId="urn:microsoft.com/office/officeart/2005/8/layout/orgChart1"/>
    <dgm:cxn modelId="{49AFE2B5-33BF-46DE-81C6-F2AD2161F4CF}" type="presOf" srcId="{ABF3CF45-2B40-484E-8BA0-5342FB578390}" destId="{2BBB8073-2BD1-4B37-94A0-E318E4EC4129}" srcOrd="0" destOrd="0" presId="urn:microsoft.com/office/officeart/2005/8/layout/orgChart1"/>
    <dgm:cxn modelId="{2C7BE2B9-39F1-4770-BD0C-057973C311C8}" type="presOf" srcId="{8D083756-4A53-4326-A08D-72E86CEBE6A4}" destId="{890B2E3F-A5C2-4F7D-8093-C900A8A792D9}" srcOrd="0" destOrd="0" presId="urn:microsoft.com/office/officeart/2005/8/layout/orgChart1"/>
    <dgm:cxn modelId="{DF1AF2FD-EB53-482C-86A9-4B9C15EC44D3}" type="presOf" srcId="{ABF3CF45-2B40-484E-8BA0-5342FB578390}" destId="{66F8FE8B-7EFA-4AE0-BDD4-FBC0BE7FC81F}" srcOrd="1" destOrd="0" presId="urn:microsoft.com/office/officeart/2005/8/layout/orgChart1"/>
    <dgm:cxn modelId="{BACFDC87-7A92-4B24-9A9E-8BE268AE5329}" srcId="{9F7E61F8-E08D-40BC-9B75-B174568AE61D}" destId="{AF88A5AF-E06B-48EB-A17D-2571C8B4C957}" srcOrd="3" destOrd="0" parTransId="{5D0D19F9-45B6-4159-95E7-832F4FD6309F}" sibTransId="{DA90653F-9322-4C18-A4F6-3090267C49EE}"/>
    <dgm:cxn modelId="{C9263AD5-3DB2-461A-AEAB-AF8E07B2A5F1}" type="presOf" srcId="{75EC50F3-FF66-48FE-8E7B-FA25A7916E9A}" destId="{1425E282-713E-42E0-B926-1751F356BB2B}" srcOrd="1" destOrd="0" presId="urn:microsoft.com/office/officeart/2005/8/layout/orgChart1"/>
    <dgm:cxn modelId="{085686D1-EA00-4663-B6FA-5C9395A7BC38}" srcId="{0BBD8E42-43B8-43C6-ADAE-A00C9DC998D9}" destId="{D64742AA-323C-4D3B-9B1E-CB65C9A488FC}" srcOrd="2" destOrd="0" parTransId="{380D6574-45AE-4340-AF65-25EAE5E0E0A2}" sibTransId="{75604CB1-BFD8-4A06-B8EF-EE586AF4F00F}"/>
    <dgm:cxn modelId="{1B881D62-E06D-4B01-8111-5E22A65215EC}" type="presOf" srcId="{204D2C0B-68B1-4DAA-8BAB-386172CBBBA5}" destId="{B8BDF47C-DE2D-4085-806C-CCABD939D56D}" srcOrd="0" destOrd="0" presId="urn:microsoft.com/office/officeart/2005/8/layout/orgChart1"/>
    <dgm:cxn modelId="{00B44862-D256-4B53-B4E7-1E517A190B6B}" srcId="{0BBD8E42-43B8-43C6-ADAE-A00C9DC998D9}" destId="{C5294DBE-4E23-413F-B3AF-E0B9130B0FCA}" srcOrd="1" destOrd="0" parTransId="{CB63B47E-DA55-4AF5-B1D4-04A2D304DF65}" sibTransId="{8EBAD970-7C6C-4B94-8208-D51D96FA77F7}"/>
    <dgm:cxn modelId="{885D473F-33EA-4EF5-BCD7-05169378A0A0}" srcId="{C2F9714E-CBFD-4E6A-970C-9DC7A57869A6}" destId="{56846418-A12D-4860-9B0F-00BBDDFFDFD5}" srcOrd="2" destOrd="0" parTransId="{8D083756-4A53-4326-A08D-72E86CEBE6A4}" sibTransId="{47A92011-8D47-4729-9BFB-567B4F47D3DA}"/>
    <dgm:cxn modelId="{F26D22FE-7864-4E8F-8D32-649106DDC59A}" srcId="{9F7E61F8-E08D-40BC-9B75-B174568AE61D}" destId="{75EC50F3-FF66-48FE-8E7B-FA25A7916E9A}" srcOrd="0" destOrd="0" parTransId="{BABD71BA-38BC-4BCA-9617-5ECF4E98E8F1}" sibTransId="{D29E069F-7837-4ABB-8F38-6D15B41613F2}"/>
    <dgm:cxn modelId="{A3DFE925-CBBD-4DC0-AB52-D0DC25DE65F8}" type="presOf" srcId="{A4F167DD-EBE9-4842-820F-3FF104987BC5}" destId="{770A17C1-672E-411E-ADC1-507AC82D6170}" srcOrd="0" destOrd="0" presId="urn:microsoft.com/office/officeart/2005/8/layout/orgChart1"/>
    <dgm:cxn modelId="{98F6F68A-CDA8-4AEF-88C4-2BEC98164D47}" srcId="{56846418-A12D-4860-9B0F-00BBDDFFDFD5}" destId="{A4F167DD-EBE9-4842-820F-3FF104987BC5}" srcOrd="0" destOrd="0" parTransId="{B96656F6-22D5-4905-BF39-1A6B77C46640}" sibTransId="{67477C27-D915-4299-8842-A5AFC60E91F0}"/>
    <dgm:cxn modelId="{3A33C661-3B9B-4214-BB3E-A5A610C4BC86}" type="presOf" srcId="{5817D406-DA04-4814-AC8F-9BB05108DEFC}" destId="{752FC504-BAB0-4DCF-9871-9EE4FAD9258B}" srcOrd="1" destOrd="0" presId="urn:microsoft.com/office/officeart/2005/8/layout/orgChart1"/>
    <dgm:cxn modelId="{85FCB199-D6DB-4CDE-AAF2-7652F03853F4}" type="presOf" srcId="{DA2A28D4-8D59-4979-84A9-08FBF420BA23}" destId="{5E6E05E8-A560-48D5-B9DF-558F70FBB06E}" srcOrd="0" destOrd="0" presId="urn:microsoft.com/office/officeart/2005/8/layout/orgChart1"/>
    <dgm:cxn modelId="{A6EADAEA-C046-4544-9146-73959AEAC80D}" type="presOf" srcId="{BABD71BA-38BC-4BCA-9617-5ECF4E98E8F1}" destId="{45AAB67D-403B-4FD7-B78A-7342113C7030}" srcOrd="0" destOrd="0" presId="urn:microsoft.com/office/officeart/2005/8/layout/orgChart1"/>
    <dgm:cxn modelId="{6B82BA7D-1ECE-4B75-BD01-912F1E1E3E7F}" type="presOf" srcId="{9F7E61F8-E08D-40BC-9B75-B174568AE61D}" destId="{9AC94B6E-4C51-4DE9-ADAA-13F09717460D}" srcOrd="1" destOrd="0" presId="urn:microsoft.com/office/officeart/2005/8/layout/orgChart1"/>
    <dgm:cxn modelId="{BD0F1A70-DAB3-4188-92C4-6960D3C4A8B2}" type="presOf" srcId="{9F7E61F8-E08D-40BC-9B75-B174568AE61D}" destId="{BCBA9F25-58C9-49B3-A4D5-1C9637DC1813}" srcOrd="0" destOrd="0" presId="urn:microsoft.com/office/officeart/2005/8/layout/orgChart1"/>
    <dgm:cxn modelId="{A5F6A1B6-4F14-4DD0-9CBF-C5DF0B2A3295}" type="presOf" srcId="{677EF39F-CC7C-47BF-B42A-D6B578B61048}" destId="{F2520DED-863B-4395-857E-F51C8CD15D18}" srcOrd="0" destOrd="0" presId="urn:microsoft.com/office/officeart/2005/8/layout/orgChart1"/>
    <dgm:cxn modelId="{FC285880-A16A-4BB0-84ED-860AD6C48844}" type="presOf" srcId="{17A69F80-6EC2-4A32-BD49-CB8381EE0ADC}" destId="{C337F267-F721-43E0-8DDD-12EFAA944EE9}" srcOrd="0" destOrd="0" presId="urn:microsoft.com/office/officeart/2005/8/layout/orgChart1"/>
    <dgm:cxn modelId="{8EEC417E-762B-4868-81B5-4009BF923D84}" type="presOf" srcId="{38A82EBC-2AF8-4BDD-9C0D-4378289693D8}" destId="{B1C68D88-CF28-4F50-9B2D-EFE184027525}" srcOrd="1" destOrd="0" presId="urn:microsoft.com/office/officeart/2005/8/layout/orgChart1"/>
    <dgm:cxn modelId="{063CED30-455D-4573-89EF-FC1ECC3C2D11}" srcId="{0BBD8E42-43B8-43C6-ADAE-A00C9DC998D9}" destId="{19B89B63-0140-4517-91CA-8662B72642B6}" srcOrd="0" destOrd="0" parTransId="{87EDFB6D-CF51-4235-BB9F-2E89B406B25A}" sibTransId="{B37F31F9-9B08-4A1B-A016-D4273E563059}"/>
    <dgm:cxn modelId="{82A914A3-2CD2-4B82-98B9-39E46DC32FA5}" srcId="{9F7E61F8-E08D-40BC-9B75-B174568AE61D}" destId="{38A82EBC-2AF8-4BDD-9C0D-4378289693D8}" srcOrd="1" destOrd="0" parTransId="{67815310-C381-45A1-BD7D-A171667B7E2C}" sibTransId="{853F6D96-AE2B-458C-963A-26A7784706AD}"/>
    <dgm:cxn modelId="{6DCF5A74-ABDC-4813-AA82-3923AB0397E9}" srcId="{C2F9714E-CBFD-4E6A-970C-9DC7A57869A6}" destId="{ABF3CF45-2B40-484E-8BA0-5342FB578390}" srcOrd="0" destOrd="0" parTransId="{EABE2E03-D435-46E4-9256-0ABE3BDD8A9A}" sibTransId="{95B400C2-ADB1-4536-B97D-2490A0299564}"/>
    <dgm:cxn modelId="{A0964EF4-2FEF-4F0E-9143-2FBA30114BEE}" type="presOf" srcId="{0997F785-3278-44F8-9B4C-EC0083B1FCFD}" destId="{23D473B5-1EA9-44A1-BA70-4BA1EE9415F4}" srcOrd="0" destOrd="0" presId="urn:microsoft.com/office/officeart/2005/8/layout/orgChart1"/>
    <dgm:cxn modelId="{7C64411A-DE0E-4C77-80EE-7B04077D7BB6}" type="presOf" srcId="{EDFFB6CC-E727-47FB-B759-93746F7B2F34}" destId="{CA49F501-7A80-4CA3-95AF-4B74DB6ADEF8}" srcOrd="0" destOrd="0" presId="urn:microsoft.com/office/officeart/2005/8/layout/orgChart1"/>
    <dgm:cxn modelId="{BC8B85BB-00C9-4091-BC98-2551109BF9CA}" type="presOf" srcId="{CB63B47E-DA55-4AF5-B1D4-04A2D304DF65}" destId="{C65D784A-2D42-43AB-BBCA-F2133589F7E5}" srcOrd="0" destOrd="0" presId="urn:microsoft.com/office/officeart/2005/8/layout/orgChart1"/>
    <dgm:cxn modelId="{CCDAD16B-6B4F-4D93-A932-7D1F8B86E030}" srcId="{7A20C9E5-090D-471F-923D-A1DB61E3EF39}" destId="{C2F9714E-CBFD-4E6A-970C-9DC7A57869A6}" srcOrd="0" destOrd="0" parTransId="{3BFA210E-E37A-4EDC-8998-365CF252F408}" sibTransId="{615AD5FB-BC52-4EE7-BABB-41A0F6062408}"/>
    <dgm:cxn modelId="{C34D0684-3C5B-4DDD-A183-92967D18527F}" type="presOf" srcId="{A73D4CA9-19D3-47CC-85F1-81A5E56D40B4}" destId="{A4C58B8B-69B8-43A0-B486-1F4EB5570BCE}" srcOrd="0" destOrd="0" presId="urn:microsoft.com/office/officeart/2005/8/layout/orgChart1"/>
    <dgm:cxn modelId="{C2AC73B8-3251-44F6-8633-7C6AC416C66E}" type="presOf" srcId="{EABE2E03-D435-46E4-9256-0ABE3BDD8A9A}" destId="{897D2CE4-9AB1-4EBE-8731-752122164DA3}" srcOrd="0" destOrd="0" presId="urn:microsoft.com/office/officeart/2005/8/layout/orgChart1"/>
    <dgm:cxn modelId="{5F391A8B-C45D-4D1E-8374-2BAC514113B5}" type="presOf" srcId="{C5294DBE-4E23-413F-B3AF-E0B9130B0FCA}" destId="{A46803AF-9A68-454A-8B1D-5A3D687ADFF4}" srcOrd="1" destOrd="0" presId="urn:microsoft.com/office/officeart/2005/8/layout/orgChart1"/>
    <dgm:cxn modelId="{AEE560F6-72AC-4E47-84B6-643C8537D89F}" srcId="{9F7E61F8-E08D-40BC-9B75-B174568AE61D}" destId="{8DC98BCB-7F9D-49F8-9F6A-553149213D30}" srcOrd="2" destOrd="0" parTransId="{7C4199E4-95E8-40BF-8CA0-6E911A8E3FF4}" sibTransId="{D22DC787-82C4-4810-8A77-FB24DC8DBF8E}"/>
    <dgm:cxn modelId="{4ABDA6A2-04F1-48E7-88CD-BA4396D750F1}" srcId="{C2F9714E-CBFD-4E6A-970C-9DC7A57869A6}" destId="{0BBD8E42-43B8-43C6-ADAE-A00C9DC998D9}" srcOrd="3" destOrd="0" parTransId="{DA2A28D4-8D59-4979-84A9-08FBF420BA23}" sibTransId="{CBF52A30-99AB-4512-9BB8-4AFB7E49CF4F}"/>
    <dgm:cxn modelId="{EC0AED24-3CF9-45CC-B1DF-368F40A7C1AF}" type="presOf" srcId="{A4F167DD-EBE9-4842-820F-3FF104987BC5}" destId="{51188917-DB56-445B-8432-0D03744E0BA2}" srcOrd="1" destOrd="0" presId="urn:microsoft.com/office/officeart/2005/8/layout/orgChart1"/>
    <dgm:cxn modelId="{799FC76B-B4B0-4AEF-8BA8-D3798C617944}" type="presOf" srcId="{D64742AA-323C-4D3B-9B1E-CB65C9A488FC}" destId="{0D5D0D28-98A6-48FE-8724-415546C2FAC7}" srcOrd="1" destOrd="0" presId="urn:microsoft.com/office/officeart/2005/8/layout/orgChart1"/>
    <dgm:cxn modelId="{77C12C75-ABE6-44A5-B7E3-CE610B086C40}" srcId="{56846418-A12D-4860-9B0F-00BBDDFFDFD5}" destId="{677EF39F-CC7C-47BF-B42A-D6B578B61048}" srcOrd="1" destOrd="0" parTransId="{EDFFB6CC-E727-47FB-B759-93746F7B2F34}" sibTransId="{6E5D6E98-3BB5-40A8-8151-1B44B3C4109D}"/>
    <dgm:cxn modelId="{11C4CCB3-6ED3-4C86-B745-23059586772C}" type="presOf" srcId="{19B89B63-0140-4517-91CA-8662B72642B6}" destId="{31E2C7E8-F21A-41B8-9422-6732C9BD32FA}" srcOrd="0" destOrd="0" presId="urn:microsoft.com/office/officeart/2005/8/layout/orgChart1"/>
    <dgm:cxn modelId="{F3EA9DDD-B04D-4DB5-B1FF-93A4DC9CF719}" type="presOf" srcId="{AF88A5AF-E06B-48EB-A17D-2571C8B4C957}" destId="{9CB0D825-6940-4925-860C-81EBA98C0D7B}" srcOrd="1" destOrd="0" presId="urn:microsoft.com/office/officeart/2005/8/layout/orgChart1"/>
    <dgm:cxn modelId="{FAE773EF-D597-4A6A-B57A-C9C4E15CC6E4}" type="presOf" srcId="{C5294DBE-4E23-413F-B3AF-E0B9130B0FCA}" destId="{736C3C18-6918-4FBF-8651-367C79277D17}" srcOrd="0" destOrd="0" presId="urn:microsoft.com/office/officeart/2005/8/layout/orgChart1"/>
    <dgm:cxn modelId="{1FCD1C6A-8111-41D7-B427-8B6973544DA4}" srcId="{56846418-A12D-4860-9B0F-00BBDDFFDFD5}" destId="{5817D406-DA04-4814-AC8F-9BB05108DEFC}" srcOrd="2" destOrd="0" parTransId="{204D2C0B-68B1-4DAA-8BAB-386172CBBBA5}" sibTransId="{E9D4398B-7F33-443C-992F-C34941313A44}"/>
    <dgm:cxn modelId="{8E8B9451-BA0D-4B55-9E07-AE4A700F10F1}" type="presOf" srcId="{C2F9714E-CBFD-4E6A-970C-9DC7A57869A6}" destId="{D53EDF88-73AB-4425-8EAD-D47F5C5E1F5B}" srcOrd="1" destOrd="0" presId="urn:microsoft.com/office/officeart/2005/8/layout/orgChart1"/>
    <dgm:cxn modelId="{674078C4-5DA5-4159-A0B1-D36A17CE5EAE}" type="presOf" srcId="{38A82EBC-2AF8-4BDD-9C0D-4378289693D8}" destId="{9F7AFEB6-CFCC-42E3-B042-43D4B15859A9}" srcOrd="0" destOrd="0" presId="urn:microsoft.com/office/officeart/2005/8/layout/orgChart1"/>
    <dgm:cxn modelId="{C9F5995B-796B-4F92-BDE7-B825892B7EAD}" type="presOf" srcId="{7A20C9E5-090D-471F-923D-A1DB61E3EF39}" destId="{B27E8683-B955-49ED-86D9-67F70F764BB8}" srcOrd="0" destOrd="0" presId="urn:microsoft.com/office/officeart/2005/8/layout/orgChart1"/>
    <dgm:cxn modelId="{C150C738-A6B7-4B9F-ADB9-A853C3FEE238}" type="presOf" srcId="{FF05596A-8091-4625-91AA-DA8D40538F11}" destId="{8BD4ADD8-D921-4415-9753-750F2DA987F5}" srcOrd="0" destOrd="0" presId="urn:microsoft.com/office/officeart/2005/8/layout/orgChart1"/>
    <dgm:cxn modelId="{BC620B04-5D12-4A54-B8B0-90C700758D97}" srcId="{ABF3CF45-2B40-484E-8BA0-5342FB578390}" destId="{2858585F-B4B8-4028-B22A-B3B75BD52778}" srcOrd="0" destOrd="0" parTransId="{FF05596A-8091-4625-91AA-DA8D40538F11}" sibTransId="{FC6A21B6-3ABD-463E-8B5E-BD5666A9AC8B}"/>
    <dgm:cxn modelId="{256919F0-D06B-4E06-AC40-14536DB9ED39}" type="presOf" srcId="{B96656F6-22D5-4905-BF39-1A6B77C46640}" destId="{2D2D290C-6765-49C6-9DEE-4120A461D3CA}" srcOrd="0" destOrd="0" presId="urn:microsoft.com/office/officeart/2005/8/layout/orgChart1"/>
    <dgm:cxn modelId="{A690E954-D2CF-4EBB-AD2A-4D1B5FC97BE3}" type="presOf" srcId="{87EDFB6D-CF51-4235-BB9F-2E89B406B25A}" destId="{62672C7F-9BE9-4B5A-8C1C-16646F2FD2FC}" srcOrd="0" destOrd="0" presId="urn:microsoft.com/office/officeart/2005/8/layout/orgChart1"/>
    <dgm:cxn modelId="{07722148-5341-4811-9E4C-A3FA83FFFA13}" srcId="{C2F9714E-CBFD-4E6A-970C-9DC7A57869A6}" destId="{9F7E61F8-E08D-40BC-9B75-B174568AE61D}" srcOrd="1" destOrd="0" parTransId="{0997F785-3278-44F8-9B4C-EC0083B1FCFD}" sibTransId="{DF0F4077-9CCD-43AD-95CA-D8480A6141E2}"/>
    <dgm:cxn modelId="{39ACDFFB-1EEC-4FD0-92BE-D59A42273B63}" type="presOf" srcId="{8DC98BCB-7F9D-49F8-9F6A-553149213D30}" destId="{775132F6-E193-4C65-8EDA-85FBE1863D35}" srcOrd="0" destOrd="0" presId="urn:microsoft.com/office/officeart/2005/8/layout/orgChart1"/>
    <dgm:cxn modelId="{05377730-8779-42BA-9D0A-53D972C3638D}" type="presParOf" srcId="{B27E8683-B955-49ED-86D9-67F70F764BB8}" destId="{05B4421E-5B16-473D-B557-1BCEA3906089}" srcOrd="0" destOrd="0" presId="urn:microsoft.com/office/officeart/2005/8/layout/orgChart1"/>
    <dgm:cxn modelId="{466B75E2-AFFA-46B3-88A2-AF79093E395F}" type="presParOf" srcId="{05B4421E-5B16-473D-B557-1BCEA3906089}" destId="{4DBA3750-B918-48F6-A332-368A3C6CD7FF}" srcOrd="0" destOrd="0" presId="urn:microsoft.com/office/officeart/2005/8/layout/orgChart1"/>
    <dgm:cxn modelId="{3EB22166-4AE3-421F-ADAB-ED0DBF216C74}" type="presParOf" srcId="{4DBA3750-B918-48F6-A332-368A3C6CD7FF}" destId="{11125643-78F7-4B27-97D2-D60CC972910F}" srcOrd="0" destOrd="0" presId="urn:microsoft.com/office/officeart/2005/8/layout/orgChart1"/>
    <dgm:cxn modelId="{30407A20-A374-4B5A-8166-34108A3E0F2A}" type="presParOf" srcId="{4DBA3750-B918-48F6-A332-368A3C6CD7FF}" destId="{D53EDF88-73AB-4425-8EAD-D47F5C5E1F5B}" srcOrd="1" destOrd="0" presId="urn:microsoft.com/office/officeart/2005/8/layout/orgChart1"/>
    <dgm:cxn modelId="{2E88D3D4-B9E5-41BE-AE3B-B886236CE5DA}" type="presParOf" srcId="{05B4421E-5B16-473D-B557-1BCEA3906089}" destId="{D2565ECD-0D37-4CDF-B473-5A7F328DFA7C}" srcOrd="1" destOrd="0" presId="urn:microsoft.com/office/officeart/2005/8/layout/orgChart1"/>
    <dgm:cxn modelId="{61C36550-DBB3-40E7-88F6-AAB7F6E03B0F}" type="presParOf" srcId="{D2565ECD-0D37-4CDF-B473-5A7F328DFA7C}" destId="{897D2CE4-9AB1-4EBE-8731-752122164DA3}" srcOrd="0" destOrd="0" presId="urn:microsoft.com/office/officeart/2005/8/layout/orgChart1"/>
    <dgm:cxn modelId="{A6D3E419-A822-42EA-AE72-EB9F7EA5F3D1}" type="presParOf" srcId="{D2565ECD-0D37-4CDF-B473-5A7F328DFA7C}" destId="{498EC7EB-5D66-44E8-A400-6F486B21668B}" srcOrd="1" destOrd="0" presId="urn:microsoft.com/office/officeart/2005/8/layout/orgChart1"/>
    <dgm:cxn modelId="{65D44605-8626-43BA-AC3E-43E90B1FB0C4}" type="presParOf" srcId="{498EC7EB-5D66-44E8-A400-6F486B21668B}" destId="{F80EEDD7-D56F-4511-94F9-F267C717A16F}" srcOrd="0" destOrd="0" presId="urn:microsoft.com/office/officeart/2005/8/layout/orgChart1"/>
    <dgm:cxn modelId="{8B3079AA-3CA4-4E36-BBD7-31AF3B00ECF7}" type="presParOf" srcId="{F80EEDD7-D56F-4511-94F9-F267C717A16F}" destId="{2BBB8073-2BD1-4B37-94A0-E318E4EC4129}" srcOrd="0" destOrd="0" presId="urn:microsoft.com/office/officeart/2005/8/layout/orgChart1"/>
    <dgm:cxn modelId="{7607A0D4-B124-48A8-AFAD-0BF9D96A4D3D}" type="presParOf" srcId="{F80EEDD7-D56F-4511-94F9-F267C717A16F}" destId="{66F8FE8B-7EFA-4AE0-BDD4-FBC0BE7FC81F}" srcOrd="1" destOrd="0" presId="urn:microsoft.com/office/officeart/2005/8/layout/orgChart1"/>
    <dgm:cxn modelId="{261CB73E-3255-4AA7-8905-02B73BD7EAA9}" type="presParOf" srcId="{498EC7EB-5D66-44E8-A400-6F486B21668B}" destId="{A6934DD2-B941-4417-8EF3-83426DBE3781}" srcOrd="1" destOrd="0" presId="urn:microsoft.com/office/officeart/2005/8/layout/orgChart1"/>
    <dgm:cxn modelId="{F2FEFA41-16A0-431A-A681-461BB616569C}" type="presParOf" srcId="{A6934DD2-B941-4417-8EF3-83426DBE3781}" destId="{8BD4ADD8-D921-4415-9753-750F2DA987F5}" srcOrd="0" destOrd="0" presId="urn:microsoft.com/office/officeart/2005/8/layout/orgChart1"/>
    <dgm:cxn modelId="{04B06229-A04B-47EE-AEA9-26BE498F5C51}" type="presParOf" srcId="{A6934DD2-B941-4417-8EF3-83426DBE3781}" destId="{170CC473-7678-48E4-A190-2D2279DD1FAC}" srcOrd="1" destOrd="0" presId="urn:microsoft.com/office/officeart/2005/8/layout/orgChart1"/>
    <dgm:cxn modelId="{D0F8B63A-B65D-48FC-A041-BABC70B5CFF7}" type="presParOf" srcId="{170CC473-7678-48E4-A190-2D2279DD1FAC}" destId="{00292D8B-CA9F-43E0-B5EE-61AA5A844E6D}" srcOrd="0" destOrd="0" presId="urn:microsoft.com/office/officeart/2005/8/layout/orgChart1"/>
    <dgm:cxn modelId="{9681035D-52DB-4C9F-A260-0CD4C28272F8}" type="presParOf" srcId="{00292D8B-CA9F-43E0-B5EE-61AA5A844E6D}" destId="{8461AD76-46C3-4D9F-8DCF-29F4282C09A9}" srcOrd="0" destOrd="0" presId="urn:microsoft.com/office/officeart/2005/8/layout/orgChart1"/>
    <dgm:cxn modelId="{4E0179AE-3401-483B-922C-9DB4ACAFFD0D}" type="presParOf" srcId="{00292D8B-CA9F-43E0-B5EE-61AA5A844E6D}" destId="{8F19D294-0246-4171-8AB1-8AB4AB62E222}" srcOrd="1" destOrd="0" presId="urn:microsoft.com/office/officeart/2005/8/layout/orgChart1"/>
    <dgm:cxn modelId="{0E20937D-BFC9-4691-A3AB-67AA9AF46CD1}" type="presParOf" srcId="{170CC473-7678-48E4-A190-2D2279DD1FAC}" destId="{C9BF51B9-3C42-4DF2-9546-893285967F5C}" srcOrd="1" destOrd="0" presId="urn:microsoft.com/office/officeart/2005/8/layout/orgChart1"/>
    <dgm:cxn modelId="{AB059221-1827-4031-808F-222BA5C6A9DF}" type="presParOf" srcId="{170CC473-7678-48E4-A190-2D2279DD1FAC}" destId="{482445E9-8C17-4370-BEB5-6BFA577F1F55}" srcOrd="2" destOrd="0" presId="urn:microsoft.com/office/officeart/2005/8/layout/orgChart1"/>
    <dgm:cxn modelId="{501E3761-D1A1-4B68-A3F0-BC68B18BEA3E}" type="presParOf" srcId="{A6934DD2-B941-4417-8EF3-83426DBE3781}" destId="{EA975409-2B51-4BEE-810F-3D5FD96E4284}" srcOrd="2" destOrd="0" presId="urn:microsoft.com/office/officeart/2005/8/layout/orgChart1"/>
    <dgm:cxn modelId="{E6D3989B-80D0-4F2D-A0C1-669CC3E9B092}" type="presParOf" srcId="{A6934DD2-B941-4417-8EF3-83426DBE3781}" destId="{FF683C46-0F88-4DA7-8931-C4A47C0D52D3}" srcOrd="3" destOrd="0" presId="urn:microsoft.com/office/officeart/2005/8/layout/orgChart1"/>
    <dgm:cxn modelId="{F7B38EC4-D6F1-4284-A756-463E812CE1F4}" type="presParOf" srcId="{FF683C46-0F88-4DA7-8931-C4A47C0D52D3}" destId="{3A073B0C-0D92-4A01-AE00-0D18A3741DC9}" srcOrd="0" destOrd="0" presId="urn:microsoft.com/office/officeart/2005/8/layout/orgChart1"/>
    <dgm:cxn modelId="{30E25B11-EAEC-4DA4-A203-D0F0DE88BFB2}" type="presParOf" srcId="{3A073B0C-0D92-4A01-AE00-0D18A3741DC9}" destId="{9652A102-6914-4E58-B183-84460D529987}" srcOrd="0" destOrd="0" presId="urn:microsoft.com/office/officeart/2005/8/layout/orgChart1"/>
    <dgm:cxn modelId="{96CF4D64-22DD-4A62-BAB3-1F34CAFB5757}" type="presParOf" srcId="{3A073B0C-0D92-4A01-AE00-0D18A3741DC9}" destId="{B70B44D9-F485-442B-B252-3E528234A643}" srcOrd="1" destOrd="0" presId="urn:microsoft.com/office/officeart/2005/8/layout/orgChart1"/>
    <dgm:cxn modelId="{BAD12D80-4A4F-44D3-A4A9-EAD7F03D8392}" type="presParOf" srcId="{FF683C46-0F88-4DA7-8931-C4A47C0D52D3}" destId="{D7FA9395-F2C9-474D-844F-51389B86CCA7}" srcOrd="1" destOrd="0" presId="urn:microsoft.com/office/officeart/2005/8/layout/orgChart1"/>
    <dgm:cxn modelId="{2A0D788A-630B-4715-BA55-2327D9837DFB}" type="presParOf" srcId="{FF683C46-0F88-4DA7-8931-C4A47C0D52D3}" destId="{C6E88D40-ACE2-4253-9C01-A22B4EE6687A}" srcOrd="2" destOrd="0" presId="urn:microsoft.com/office/officeart/2005/8/layout/orgChart1"/>
    <dgm:cxn modelId="{7F8FDA6B-BD40-448C-94CF-5E699ECA0A20}" type="presParOf" srcId="{A6934DD2-B941-4417-8EF3-83426DBE3781}" destId="{A4C58B8B-69B8-43A0-B486-1F4EB5570BCE}" srcOrd="4" destOrd="0" presId="urn:microsoft.com/office/officeart/2005/8/layout/orgChart1"/>
    <dgm:cxn modelId="{6415AC44-93A2-4140-AED2-D7F4EDBC1A19}" type="presParOf" srcId="{A6934DD2-B941-4417-8EF3-83426DBE3781}" destId="{1B6D3070-2C69-49C1-95AF-964C70C002FA}" srcOrd="5" destOrd="0" presId="urn:microsoft.com/office/officeart/2005/8/layout/orgChart1"/>
    <dgm:cxn modelId="{2EC723EC-CEA6-4EF4-8170-562B5452BC8F}" type="presParOf" srcId="{1B6D3070-2C69-49C1-95AF-964C70C002FA}" destId="{2E2295A4-0EEA-412A-A955-ABFBB221C0C2}" srcOrd="0" destOrd="0" presId="urn:microsoft.com/office/officeart/2005/8/layout/orgChart1"/>
    <dgm:cxn modelId="{EF177EEF-C11B-4B65-A976-32AE399CAF39}" type="presParOf" srcId="{2E2295A4-0EEA-412A-A955-ABFBB221C0C2}" destId="{C337F267-F721-43E0-8DDD-12EFAA944EE9}" srcOrd="0" destOrd="0" presId="urn:microsoft.com/office/officeart/2005/8/layout/orgChart1"/>
    <dgm:cxn modelId="{1D4BC4CC-6B18-4440-9A2C-B17016536939}" type="presParOf" srcId="{2E2295A4-0EEA-412A-A955-ABFBB221C0C2}" destId="{41FA988A-45A7-4F03-923D-B368D4F17BEF}" srcOrd="1" destOrd="0" presId="urn:microsoft.com/office/officeart/2005/8/layout/orgChart1"/>
    <dgm:cxn modelId="{EC37E0CB-E83C-4260-969D-6A2187AD9046}" type="presParOf" srcId="{1B6D3070-2C69-49C1-95AF-964C70C002FA}" destId="{5BC980EA-F7C1-41F0-88AA-E9194932F37F}" srcOrd="1" destOrd="0" presId="urn:microsoft.com/office/officeart/2005/8/layout/orgChart1"/>
    <dgm:cxn modelId="{529C4516-06DF-4FC9-A4CD-1E8BE5B78F48}" type="presParOf" srcId="{1B6D3070-2C69-49C1-95AF-964C70C002FA}" destId="{42A66866-9787-4E9D-9796-19C07D1883D2}" srcOrd="2" destOrd="0" presId="urn:microsoft.com/office/officeart/2005/8/layout/orgChart1"/>
    <dgm:cxn modelId="{9ADBC5D7-DAC2-4F44-9AA4-84BCA449C75B}" type="presParOf" srcId="{498EC7EB-5D66-44E8-A400-6F486B21668B}" destId="{2370FDB9-557B-4313-A5DB-6BCF44199D7B}" srcOrd="2" destOrd="0" presId="urn:microsoft.com/office/officeart/2005/8/layout/orgChart1"/>
    <dgm:cxn modelId="{20BA5679-D6ED-4A5E-9DC8-BC34305B6849}" type="presParOf" srcId="{D2565ECD-0D37-4CDF-B473-5A7F328DFA7C}" destId="{23D473B5-1EA9-44A1-BA70-4BA1EE9415F4}" srcOrd="2" destOrd="0" presId="urn:microsoft.com/office/officeart/2005/8/layout/orgChart1"/>
    <dgm:cxn modelId="{4D0B3006-7A82-4785-9393-32D9D6A2B463}" type="presParOf" srcId="{D2565ECD-0D37-4CDF-B473-5A7F328DFA7C}" destId="{752239BA-C5A6-43DA-B732-477E03168CDA}" srcOrd="3" destOrd="0" presId="urn:microsoft.com/office/officeart/2005/8/layout/orgChart1"/>
    <dgm:cxn modelId="{365FC0EF-0EEC-42F6-B054-9EE7FA57508E}" type="presParOf" srcId="{752239BA-C5A6-43DA-B732-477E03168CDA}" destId="{638DB12C-B35D-4C13-B1D3-82EE69F6FFE3}" srcOrd="0" destOrd="0" presId="urn:microsoft.com/office/officeart/2005/8/layout/orgChart1"/>
    <dgm:cxn modelId="{E5B0EACC-6AB6-49FF-BB8A-454B4AD0E071}" type="presParOf" srcId="{638DB12C-B35D-4C13-B1D3-82EE69F6FFE3}" destId="{BCBA9F25-58C9-49B3-A4D5-1C9637DC1813}" srcOrd="0" destOrd="0" presId="urn:microsoft.com/office/officeart/2005/8/layout/orgChart1"/>
    <dgm:cxn modelId="{3DE1FFDF-D775-49B7-8B54-25452036289D}" type="presParOf" srcId="{638DB12C-B35D-4C13-B1D3-82EE69F6FFE3}" destId="{9AC94B6E-4C51-4DE9-ADAA-13F09717460D}" srcOrd="1" destOrd="0" presId="urn:microsoft.com/office/officeart/2005/8/layout/orgChart1"/>
    <dgm:cxn modelId="{41F8293E-AAD7-4E12-85D2-B19274F7FAD4}" type="presParOf" srcId="{752239BA-C5A6-43DA-B732-477E03168CDA}" destId="{8B6B563B-D0C2-458B-9BDC-FC38483C8E57}" srcOrd="1" destOrd="0" presId="urn:microsoft.com/office/officeart/2005/8/layout/orgChart1"/>
    <dgm:cxn modelId="{0C860ABA-52B5-40EC-808E-7399C861D86F}" type="presParOf" srcId="{8B6B563B-D0C2-458B-9BDC-FC38483C8E57}" destId="{45AAB67D-403B-4FD7-B78A-7342113C7030}" srcOrd="0" destOrd="0" presId="urn:microsoft.com/office/officeart/2005/8/layout/orgChart1"/>
    <dgm:cxn modelId="{9E5C0733-0951-4873-831D-C1AC7AF6C055}" type="presParOf" srcId="{8B6B563B-D0C2-458B-9BDC-FC38483C8E57}" destId="{B9BA97D5-9D06-4ECA-9F9C-BF702386C44B}" srcOrd="1" destOrd="0" presId="urn:microsoft.com/office/officeart/2005/8/layout/orgChart1"/>
    <dgm:cxn modelId="{001989FC-818E-4C02-BA56-7388A5BF5259}" type="presParOf" srcId="{B9BA97D5-9D06-4ECA-9F9C-BF702386C44B}" destId="{456E05AB-4F01-4F6D-88F1-111E6A4B7C76}" srcOrd="0" destOrd="0" presId="urn:microsoft.com/office/officeart/2005/8/layout/orgChart1"/>
    <dgm:cxn modelId="{26F38DFA-D9AA-42D5-9AF3-26222F463265}" type="presParOf" srcId="{456E05AB-4F01-4F6D-88F1-111E6A4B7C76}" destId="{3506884D-067B-48F7-9D88-94C7539A7D22}" srcOrd="0" destOrd="0" presId="urn:microsoft.com/office/officeart/2005/8/layout/orgChart1"/>
    <dgm:cxn modelId="{77C413E9-0E40-47D9-8797-1BD690D79F70}" type="presParOf" srcId="{456E05AB-4F01-4F6D-88F1-111E6A4B7C76}" destId="{1425E282-713E-42E0-B926-1751F356BB2B}" srcOrd="1" destOrd="0" presId="urn:microsoft.com/office/officeart/2005/8/layout/orgChart1"/>
    <dgm:cxn modelId="{DD28B8B8-43AE-4822-A25F-79BEE287AA46}" type="presParOf" srcId="{B9BA97D5-9D06-4ECA-9F9C-BF702386C44B}" destId="{4FC7B913-AED4-40CE-B228-38754A1E41F5}" srcOrd="1" destOrd="0" presId="urn:microsoft.com/office/officeart/2005/8/layout/orgChart1"/>
    <dgm:cxn modelId="{3BF46A5A-2A9A-45E7-A41A-FD5D42952950}" type="presParOf" srcId="{B9BA97D5-9D06-4ECA-9F9C-BF702386C44B}" destId="{B9317B54-BE28-4648-B3FD-DAE69A397ABD}" srcOrd="2" destOrd="0" presId="urn:microsoft.com/office/officeart/2005/8/layout/orgChart1"/>
    <dgm:cxn modelId="{430BBFCE-58A1-486C-8D78-DA76B1E53AD3}" type="presParOf" srcId="{8B6B563B-D0C2-458B-9BDC-FC38483C8E57}" destId="{19B0805C-A393-415E-82ED-BE3637E6D1DB}" srcOrd="2" destOrd="0" presId="urn:microsoft.com/office/officeart/2005/8/layout/orgChart1"/>
    <dgm:cxn modelId="{33EEA008-53E3-41EE-BFFF-A16E0DEAB182}" type="presParOf" srcId="{8B6B563B-D0C2-458B-9BDC-FC38483C8E57}" destId="{1A4B82FC-F1AD-41F9-84AC-B570D9F6DF71}" srcOrd="3" destOrd="0" presId="urn:microsoft.com/office/officeart/2005/8/layout/orgChart1"/>
    <dgm:cxn modelId="{14B10556-98B2-4C29-B1A6-D930D73713EB}" type="presParOf" srcId="{1A4B82FC-F1AD-41F9-84AC-B570D9F6DF71}" destId="{0795286B-63DA-448B-8B2D-BDD3DD9DF8F9}" srcOrd="0" destOrd="0" presId="urn:microsoft.com/office/officeart/2005/8/layout/orgChart1"/>
    <dgm:cxn modelId="{31C555D2-29F1-482C-9588-D883330BF3DA}" type="presParOf" srcId="{0795286B-63DA-448B-8B2D-BDD3DD9DF8F9}" destId="{9F7AFEB6-CFCC-42E3-B042-43D4B15859A9}" srcOrd="0" destOrd="0" presId="urn:microsoft.com/office/officeart/2005/8/layout/orgChart1"/>
    <dgm:cxn modelId="{7DBEFF50-D712-480A-8759-75616CB21F00}" type="presParOf" srcId="{0795286B-63DA-448B-8B2D-BDD3DD9DF8F9}" destId="{B1C68D88-CF28-4F50-9B2D-EFE184027525}" srcOrd="1" destOrd="0" presId="urn:microsoft.com/office/officeart/2005/8/layout/orgChart1"/>
    <dgm:cxn modelId="{86AB9500-AFD0-4650-AC9E-DAFA6A2CD2B9}" type="presParOf" srcId="{1A4B82FC-F1AD-41F9-84AC-B570D9F6DF71}" destId="{29B657AD-5066-4EA5-941B-D1ED7A8C443A}" srcOrd="1" destOrd="0" presId="urn:microsoft.com/office/officeart/2005/8/layout/orgChart1"/>
    <dgm:cxn modelId="{27DC00B3-C84A-46C0-ACA6-DE5C182FB5F8}" type="presParOf" srcId="{1A4B82FC-F1AD-41F9-84AC-B570D9F6DF71}" destId="{E6B37133-B6D7-4F7C-BDEA-CAEFEFEFE9FB}" srcOrd="2" destOrd="0" presId="urn:microsoft.com/office/officeart/2005/8/layout/orgChart1"/>
    <dgm:cxn modelId="{38C35C20-FD1D-48A8-8B46-58E26778AFD6}" type="presParOf" srcId="{8B6B563B-D0C2-458B-9BDC-FC38483C8E57}" destId="{3E312320-591F-4310-B1B3-DC1923BB943F}" srcOrd="4" destOrd="0" presId="urn:microsoft.com/office/officeart/2005/8/layout/orgChart1"/>
    <dgm:cxn modelId="{D4262885-6E7D-4063-A33A-7B648D2D5375}" type="presParOf" srcId="{8B6B563B-D0C2-458B-9BDC-FC38483C8E57}" destId="{91C11379-584C-402B-AF77-F7DD121A9646}" srcOrd="5" destOrd="0" presId="urn:microsoft.com/office/officeart/2005/8/layout/orgChart1"/>
    <dgm:cxn modelId="{D26C8AC1-D053-4B1E-B524-C12D75E446F9}" type="presParOf" srcId="{91C11379-584C-402B-AF77-F7DD121A9646}" destId="{39DFFF85-D682-4068-AEBE-395A36980BE8}" srcOrd="0" destOrd="0" presId="urn:microsoft.com/office/officeart/2005/8/layout/orgChart1"/>
    <dgm:cxn modelId="{181F228F-C6C7-424E-A6ED-0DA23619E1FE}" type="presParOf" srcId="{39DFFF85-D682-4068-AEBE-395A36980BE8}" destId="{775132F6-E193-4C65-8EDA-85FBE1863D35}" srcOrd="0" destOrd="0" presId="urn:microsoft.com/office/officeart/2005/8/layout/orgChart1"/>
    <dgm:cxn modelId="{FA7D9AAA-6786-4512-9C2D-D43B88241AF7}" type="presParOf" srcId="{39DFFF85-D682-4068-AEBE-395A36980BE8}" destId="{53959720-88D4-492E-8A22-5AD4D5186B50}" srcOrd="1" destOrd="0" presId="urn:microsoft.com/office/officeart/2005/8/layout/orgChart1"/>
    <dgm:cxn modelId="{222658CB-5719-4485-8622-76619FF4CE14}" type="presParOf" srcId="{91C11379-584C-402B-AF77-F7DD121A9646}" destId="{A589AFD7-DBAE-4A3E-9A88-6DE660689CB4}" srcOrd="1" destOrd="0" presId="urn:microsoft.com/office/officeart/2005/8/layout/orgChart1"/>
    <dgm:cxn modelId="{35C27FF2-BAC0-4E45-B5E4-E79C2722C68E}" type="presParOf" srcId="{91C11379-584C-402B-AF77-F7DD121A9646}" destId="{469C1659-160B-409B-966D-0790B077DD02}" srcOrd="2" destOrd="0" presId="urn:microsoft.com/office/officeart/2005/8/layout/orgChart1"/>
    <dgm:cxn modelId="{3A2C269D-46E5-49F7-8D12-327B337C2F15}" type="presParOf" srcId="{8B6B563B-D0C2-458B-9BDC-FC38483C8E57}" destId="{B927D082-1A69-400F-9B6F-DD865DEC102D}" srcOrd="6" destOrd="0" presId="urn:microsoft.com/office/officeart/2005/8/layout/orgChart1"/>
    <dgm:cxn modelId="{B1A375DB-E4E6-49FE-838F-A267A149A2DC}" type="presParOf" srcId="{8B6B563B-D0C2-458B-9BDC-FC38483C8E57}" destId="{FF195986-3667-4BA8-BF13-401A5EE4E7C6}" srcOrd="7" destOrd="0" presId="urn:microsoft.com/office/officeart/2005/8/layout/orgChart1"/>
    <dgm:cxn modelId="{F8465B03-3E8C-4BC7-BFD2-CE6FE2DB8E51}" type="presParOf" srcId="{FF195986-3667-4BA8-BF13-401A5EE4E7C6}" destId="{FB6077AD-2157-49FC-AF0B-951FF83EF6E4}" srcOrd="0" destOrd="0" presId="urn:microsoft.com/office/officeart/2005/8/layout/orgChart1"/>
    <dgm:cxn modelId="{45B5F544-7C7E-4E84-B485-C73ABB774062}" type="presParOf" srcId="{FB6077AD-2157-49FC-AF0B-951FF83EF6E4}" destId="{C6BC60A9-7ABA-4B89-9075-14DB74924E49}" srcOrd="0" destOrd="0" presId="urn:microsoft.com/office/officeart/2005/8/layout/orgChart1"/>
    <dgm:cxn modelId="{BDCA4240-C66E-43F0-9409-FACDC75D0744}" type="presParOf" srcId="{FB6077AD-2157-49FC-AF0B-951FF83EF6E4}" destId="{9CB0D825-6940-4925-860C-81EBA98C0D7B}" srcOrd="1" destOrd="0" presId="urn:microsoft.com/office/officeart/2005/8/layout/orgChart1"/>
    <dgm:cxn modelId="{D21A731E-75A8-40EE-999D-414769B59D5A}" type="presParOf" srcId="{FF195986-3667-4BA8-BF13-401A5EE4E7C6}" destId="{7204DA99-66F4-4077-B607-A2C9125E3D48}" srcOrd="1" destOrd="0" presId="urn:microsoft.com/office/officeart/2005/8/layout/orgChart1"/>
    <dgm:cxn modelId="{702323A8-ABF6-4729-A653-C6B5886C28E6}" type="presParOf" srcId="{FF195986-3667-4BA8-BF13-401A5EE4E7C6}" destId="{C6FAEB78-9DFE-4AB6-BBC7-B602113216DD}" srcOrd="2" destOrd="0" presId="urn:microsoft.com/office/officeart/2005/8/layout/orgChart1"/>
    <dgm:cxn modelId="{F15505D2-1159-45AC-BBDF-DE6A6AAFDB4A}" type="presParOf" srcId="{752239BA-C5A6-43DA-B732-477E03168CDA}" destId="{0BE6ADF0-4DAC-4E86-BD49-3D40E0FFB5BC}" srcOrd="2" destOrd="0" presId="urn:microsoft.com/office/officeart/2005/8/layout/orgChart1"/>
    <dgm:cxn modelId="{00B0015F-0C37-4C68-813F-B623260939AB}" type="presParOf" srcId="{D2565ECD-0D37-4CDF-B473-5A7F328DFA7C}" destId="{890B2E3F-A5C2-4F7D-8093-C900A8A792D9}" srcOrd="4" destOrd="0" presId="urn:microsoft.com/office/officeart/2005/8/layout/orgChart1"/>
    <dgm:cxn modelId="{C3C17DF7-634B-4349-BF65-72CD563D555E}" type="presParOf" srcId="{D2565ECD-0D37-4CDF-B473-5A7F328DFA7C}" destId="{8CEA2B77-8231-4475-8488-C148A862FFA7}" srcOrd="5" destOrd="0" presId="urn:microsoft.com/office/officeart/2005/8/layout/orgChart1"/>
    <dgm:cxn modelId="{E27CB768-980F-4A24-8E3C-3681FB64BE7B}" type="presParOf" srcId="{8CEA2B77-8231-4475-8488-C148A862FFA7}" destId="{CEB1B804-0E58-4CB9-AAEF-56B7D29F8573}" srcOrd="0" destOrd="0" presId="urn:microsoft.com/office/officeart/2005/8/layout/orgChart1"/>
    <dgm:cxn modelId="{BCC648F6-63A5-4E6B-A359-F69842775531}" type="presParOf" srcId="{CEB1B804-0E58-4CB9-AAEF-56B7D29F8573}" destId="{C1148917-9EC5-44BE-88BA-CCBBAB27FFF8}" srcOrd="0" destOrd="0" presId="urn:microsoft.com/office/officeart/2005/8/layout/orgChart1"/>
    <dgm:cxn modelId="{34A5E1AC-58BB-4A53-A4D7-D724A9F2CFB2}" type="presParOf" srcId="{CEB1B804-0E58-4CB9-AAEF-56B7D29F8573}" destId="{2354B4AC-8ABE-4704-9A5E-25DCCC34798F}" srcOrd="1" destOrd="0" presId="urn:microsoft.com/office/officeart/2005/8/layout/orgChart1"/>
    <dgm:cxn modelId="{45053358-9786-4350-B95B-245DAEB74210}" type="presParOf" srcId="{8CEA2B77-8231-4475-8488-C148A862FFA7}" destId="{BF40A755-F465-437C-8E05-8A64D45926F6}" srcOrd="1" destOrd="0" presId="urn:microsoft.com/office/officeart/2005/8/layout/orgChart1"/>
    <dgm:cxn modelId="{496DE4E7-3639-4696-88D4-E743C3C44F2E}" type="presParOf" srcId="{BF40A755-F465-437C-8E05-8A64D45926F6}" destId="{2D2D290C-6765-49C6-9DEE-4120A461D3CA}" srcOrd="0" destOrd="0" presId="urn:microsoft.com/office/officeart/2005/8/layout/orgChart1"/>
    <dgm:cxn modelId="{DE4ED785-B8E0-4FD8-A9A5-21475CA08EF7}" type="presParOf" srcId="{BF40A755-F465-437C-8E05-8A64D45926F6}" destId="{5B49CC26-9988-4802-A186-2BC877F0E3EC}" srcOrd="1" destOrd="0" presId="urn:microsoft.com/office/officeart/2005/8/layout/orgChart1"/>
    <dgm:cxn modelId="{9EA7A7EC-257D-4A23-9E29-EF6BFB1CC3E3}" type="presParOf" srcId="{5B49CC26-9988-4802-A186-2BC877F0E3EC}" destId="{224C2AE0-A5B1-48D8-A56B-37668F4A5D5E}" srcOrd="0" destOrd="0" presId="urn:microsoft.com/office/officeart/2005/8/layout/orgChart1"/>
    <dgm:cxn modelId="{3A81E094-179C-4E3C-85DC-6001E5647560}" type="presParOf" srcId="{224C2AE0-A5B1-48D8-A56B-37668F4A5D5E}" destId="{770A17C1-672E-411E-ADC1-507AC82D6170}" srcOrd="0" destOrd="0" presId="urn:microsoft.com/office/officeart/2005/8/layout/orgChart1"/>
    <dgm:cxn modelId="{F07C7F9C-39B4-4BBC-B0F8-DB3ECF516A9A}" type="presParOf" srcId="{224C2AE0-A5B1-48D8-A56B-37668F4A5D5E}" destId="{51188917-DB56-445B-8432-0D03744E0BA2}" srcOrd="1" destOrd="0" presId="urn:microsoft.com/office/officeart/2005/8/layout/orgChart1"/>
    <dgm:cxn modelId="{B9934BDB-22FF-4387-97AF-6A759CDF8D44}" type="presParOf" srcId="{5B49CC26-9988-4802-A186-2BC877F0E3EC}" destId="{896071F3-34E8-416C-A6CC-3117C1B129A4}" srcOrd="1" destOrd="0" presId="urn:microsoft.com/office/officeart/2005/8/layout/orgChart1"/>
    <dgm:cxn modelId="{2173EAB8-5BBC-43E8-B834-9DDE90CF6929}" type="presParOf" srcId="{5B49CC26-9988-4802-A186-2BC877F0E3EC}" destId="{21B7E034-0941-499A-9A79-7D0307569688}" srcOrd="2" destOrd="0" presId="urn:microsoft.com/office/officeart/2005/8/layout/orgChart1"/>
    <dgm:cxn modelId="{26B10817-C41B-4003-B304-77D1439DED1D}" type="presParOf" srcId="{BF40A755-F465-437C-8E05-8A64D45926F6}" destId="{CA49F501-7A80-4CA3-95AF-4B74DB6ADEF8}" srcOrd="2" destOrd="0" presId="urn:microsoft.com/office/officeart/2005/8/layout/orgChart1"/>
    <dgm:cxn modelId="{D0582D0F-653F-49D3-88C7-F95BF8E343C2}" type="presParOf" srcId="{BF40A755-F465-437C-8E05-8A64D45926F6}" destId="{1B49FCD9-F39C-4BA4-B1D7-10F45B318E6A}" srcOrd="3" destOrd="0" presId="urn:microsoft.com/office/officeart/2005/8/layout/orgChart1"/>
    <dgm:cxn modelId="{7C5001E3-0658-4A14-9A2C-AAFFE4450F96}" type="presParOf" srcId="{1B49FCD9-F39C-4BA4-B1D7-10F45B318E6A}" destId="{F42E1050-8217-4E9A-8529-033DF361AA83}" srcOrd="0" destOrd="0" presId="urn:microsoft.com/office/officeart/2005/8/layout/orgChart1"/>
    <dgm:cxn modelId="{D1E685A4-D3A2-4F34-AE6F-F7E0D8F797EF}" type="presParOf" srcId="{F42E1050-8217-4E9A-8529-033DF361AA83}" destId="{F2520DED-863B-4395-857E-F51C8CD15D18}" srcOrd="0" destOrd="0" presId="urn:microsoft.com/office/officeart/2005/8/layout/orgChart1"/>
    <dgm:cxn modelId="{C851BFB0-6146-4CDF-B7C8-E699761DB380}" type="presParOf" srcId="{F42E1050-8217-4E9A-8529-033DF361AA83}" destId="{98F673FD-9D9F-4775-85A9-14AA5F26DA4F}" srcOrd="1" destOrd="0" presId="urn:microsoft.com/office/officeart/2005/8/layout/orgChart1"/>
    <dgm:cxn modelId="{3E32A9FB-2AAC-4680-AB28-E9DF2698740E}" type="presParOf" srcId="{1B49FCD9-F39C-4BA4-B1D7-10F45B318E6A}" destId="{C1E2BE4D-A10D-4035-B780-E9EC93607CDD}" srcOrd="1" destOrd="0" presId="urn:microsoft.com/office/officeart/2005/8/layout/orgChart1"/>
    <dgm:cxn modelId="{FDC16F6D-351E-4734-A97C-ADCC92019C04}" type="presParOf" srcId="{1B49FCD9-F39C-4BA4-B1D7-10F45B318E6A}" destId="{C721D9C1-A0BB-40D3-BE50-EC400D148E92}" srcOrd="2" destOrd="0" presId="urn:microsoft.com/office/officeart/2005/8/layout/orgChart1"/>
    <dgm:cxn modelId="{E9F800C4-3F62-4D9D-ADAD-355A04314524}" type="presParOf" srcId="{BF40A755-F465-437C-8E05-8A64D45926F6}" destId="{B8BDF47C-DE2D-4085-806C-CCABD939D56D}" srcOrd="4" destOrd="0" presId="urn:microsoft.com/office/officeart/2005/8/layout/orgChart1"/>
    <dgm:cxn modelId="{7CF1678F-9FE8-4202-BFF8-BBA90D412213}" type="presParOf" srcId="{BF40A755-F465-437C-8E05-8A64D45926F6}" destId="{FE90D0D5-4642-49DA-B9C0-BFD0A3061FFC}" srcOrd="5" destOrd="0" presId="urn:microsoft.com/office/officeart/2005/8/layout/orgChart1"/>
    <dgm:cxn modelId="{39DE0974-EDE2-49C5-98AC-09343FE567C0}" type="presParOf" srcId="{FE90D0D5-4642-49DA-B9C0-BFD0A3061FFC}" destId="{A60AED3A-6963-4AC8-AAE0-6BB9772819C4}" srcOrd="0" destOrd="0" presId="urn:microsoft.com/office/officeart/2005/8/layout/orgChart1"/>
    <dgm:cxn modelId="{725D5CE0-25A7-455D-8997-08E8FE059A6D}" type="presParOf" srcId="{A60AED3A-6963-4AC8-AAE0-6BB9772819C4}" destId="{500C89CF-B179-4A34-BFF8-E5393B3BAD43}" srcOrd="0" destOrd="0" presId="urn:microsoft.com/office/officeart/2005/8/layout/orgChart1"/>
    <dgm:cxn modelId="{274C5BD8-0C72-4975-A4C1-C9E904164883}" type="presParOf" srcId="{A60AED3A-6963-4AC8-AAE0-6BB9772819C4}" destId="{752FC504-BAB0-4DCF-9871-9EE4FAD9258B}" srcOrd="1" destOrd="0" presId="urn:microsoft.com/office/officeart/2005/8/layout/orgChart1"/>
    <dgm:cxn modelId="{308B569F-3629-4410-ABF5-EE065C8F169F}" type="presParOf" srcId="{FE90D0D5-4642-49DA-B9C0-BFD0A3061FFC}" destId="{5D663E27-E2FF-49D7-A4C9-8E9746F285E5}" srcOrd="1" destOrd="0" presId="urn:microsoft.com/office/officeart/2005/8/layout/orgChart1"/>
    <dgm:cxn modelId="{E133EFEF-C6A0-43F6-B783-6D74E486848E}" type="presParOf" srcId="{FE90D0D5-4642-49DA-B9C0-BFD0A3061FFC}" destId="{B7EA8719-E600-45CF-892E-AFAC78C9ACA7}" srcOrd="2" destOrd="0" presId="urn:microsoft.com/office/officeart/2005/8/layout/orgChart1"/>
    <dgm:cxn modelId="{1F52645B-BBCE-4825-9A1F-B58EC56EFB99}" type="presParOf" srcId="{8CEA2B77-8231-4475-8488-C148A862FFA7}" destId="{206163A8-D644-4D9F-9DE0-9DF91BB3499D}" srcOrd="2" destOrd="0" presId="urn:microsoft.com/office/officeart/2005/8/layout/orgChart1"/>
    <dgm:cxn modelId="{2DC35754-E614-404B-93DD-68309B7319B7}" type="presParOf" srcId="{D2565ECD-0D37-4CDF-B473-5A7F328DFA7C}" destId="{5E6E05E8-A560-48D5-B9DF-558F70FBB06E}" srcOrd="6" destOrd="0" presId="urn:microsoft.com/office/officeart/2005/8/layout/orgChart1"/>
    <dgm:cxn modelId="{F6032E9E-BD40-4AE4-918D-B39EEA20D6D9}" type="presParOf" srcId="{D2565ECD-0D37-4CDF-B473-5A7F328DFA7C}" destId="{1CF95DDA-3BFF-496E-9256-18086F836B2B}" srcOrd="7" destOrd="0" presId="urn:microsoft.com/office/officeart/2005/8/layout/orgChart1"/>
    <dgm:cxn modelId="{532332CB-995F-4261-95B8-0ADDEA54267D}" type="presParOf" srcId="{1CF95DDA-3BFF-496E-9256-18086F836B2B}" destId="{91B85FA0-C72A-4934-AF77-E23FAA9D46D5}" srcOrd="0" destOrd="0" presId="urn:microsoft.com/office/officeart/2005/8/layout/orgChart1"/>
    <dgm:cxn modelId="{2AD2A005-8D3F-4AC8-807E-6D30792BF3F8}" type="presParOf" srcId="{91B85FA0-C72A-4934-AF77-E23FAA9D46D5}" destId="{163F6EA6-7777-40E6-89E8-D69227A1255F}" srcOrd="0" destOrd="0" presId="urn:microsoft.com/office/officeart/2005/8/layout/orgChart1"/>
    <dgm:cxn modelId="{CB2A95E7-4A56-40A2-A71C-A40EBA02F2F1}" type="presParOf" srcId="{91B85FA0-C72A-4934-AF77-E23FAA9D46D5}" destId="{ABA2B1F1-EB9D-479A-8903-01AC7AE29292}" srcOrd="1" destOrd="0" presId="urn:microsoft.com/office/officeart/2005/8/layout/orgChart1"/>
    <dgm:cxn modelId="{8C9B11E7-4CE6-4975-8209-0E50410EBCB6}" type="presParOf" srcId="{1CF95DDA-3BFF-496E-9256-18086F836B2B}" destId="{E6F11E26-4662-4E5F-8D54-3AF826E9EBFC}" srcOrd="1" destOrd="0" presId="urn:microsoft.com/office/officeart/2005/8/layout/orgChart1"/>
    <dgm:cxn modelId="{C4E924AC-D876-4133-BF96-1A095EA2C329}" type="presParOf" srcId="{E6F11E26-4662-4E5F-8D54-3AF826E9EBFC}" destId="{62672C7F-9BE9-4B5A-8C1C-16646F2FD2FC}" srcOrd="0" destOrd="0" presId="urn:microsoft.com/office/officeart/2005/8/layout/orgChart1"/>
    <dgm:cxn modelId="{C8713D98-CFE1-4A64-BAA8-DD4FC1B445B8}" type="presParOf" srcId="{E6F11E26-4662-4E5F-8D54-3AF826E9EBFC}" destId="{3CB76D40-ED1B-4557-8E0C-98561225C048}" srcOrd="1" destOrd="0" presId="urn:microsoft.com/office/officeart/2005/8/layout/orgChart1"/>
    <dgm:cxn modelId="{A2341718-8FA7-45D9-B00F-4374EE8D5D2C}" type="presParOf" srcId="{3CB76D40-ED1B-4557-8E0C-98561225C048}" destId="{66E7117D-4F22-4AD7-B84B-23ACFB78B4C4}" srcOrd="0" destOrd="0" presId="urn:microsoft.com/office/officeart/2005/8/layout/orgChart1"/>
    <dgm:cxn modelId="{0C31C01F-BA9C-42CF-8D73-0C9355BB779C}" type="presParOf" srcId="{66E7117D-4F22-4AD7-B84B-23ACFB78B4C4}" destId="{31E2C7E8-F21A-41B8-9422-6732C9BD32FA}" srcOrd="0" destOrd="0" presId="urn:microsoft.com/office/officeart/2005/8/layout/orgChart1"/>
    <dgm:cxn modelId="{0D331C82-B673-4A6C-89F4-89B4BEBB12BE}" type="presParOf" srcId="{66E7117D-4F22-4AD7-B84B-23ACFB78B4C4}" destId="{89DE8AAF-BB2D-419D-AA74-BE015F895545}" srcOrd="1" destOrd="0" presId="urn:microsoft.com/office/officeart/2005/8/layout/orgChart1"/>
    <dgm:cxn modelId="{5FCBA624-D0AA-437F-B064-D40A68A7B35A}" type="presParOf" srcId="{3CB76D40-ED1B-4557-8E0C-98561225C048}" destId="{BA268972-2E9B-4D72-9A6D-82345768C9EB}" srcOrd="1" destOrd="0" presId="urn:microsoft.com/office/officeart/2005/8/layout/orgChart1"/>
    <dgm:cxn modelId="{4B6F2381-A796-4F08-B025-18A938D244E7}" type="presParOf" srcId="{3CB76D40-ED1B-4557-8E0C-98561225C048}" destId="{E71977E9-A284-4A98-AA0A-5296B583318E}" srcOrd="2" destOrd="0" presId="urn:microsoft.com/office/officeart/2005/8/layout/orgChart1"/>
    <dgm:cxn modelId="{DD945355-6DA4-4C31-A94F-643E2073C496}" type="presParOf" srcId="{E6F11E26-4662-4E5F-8D54-3AF826E9EBFC}" destId="{C65D784A-2D42-43AB-BBCA-F2133589F7E5}" srcOrd="2" destOrd="0" presId="urn:microsoft.com/office/officeart/2005/8/layout/orgChart1"/>
    <dgm:cxn modelId="{249BFB40-A023-40CD-B807-3053494A6215}" type="presParOf" srcId="{E6F11E26-4662-4E5F-8D54-3AF826E9EBFC}" destId="{7F9D47FB-8183-4CAB-AD58-9C839B3FC739}" srcOrd="3" destOrd="0" presId="urn:microsoft.com/office/officeart/2005/8/layout/orgChart1"/>
    <dgm:cxn modelId="{C3C1871C-4A9C-455F-9F84-0CC1C0357EFC}" type="presParOf" srcId="{7F9D47FB-8183-4CAB-AD58-9C839B3FC739}" destId="{85713AA9-A4F1-44AA-8A35-DCB2F6777D10}" srcOrd="0" destOrd="0" presId="urn:microsoft.com/office/officeart/2005/8/layout/orgChart1"/>
    <dgm:cxn modelId="{D1A311DF-25A1-423B-B5C4-8677A8930E2A}" type="presParOf" srcId="{85713AA9-A4F1-44AA-8A35-DCB2F6777D10}" destId="{736C3C18-6918-4FBF-8651-367C79277D17}" srcOrd="0" destOrd="0" presId="urn:microsoft.com/office/officeart/2005/8/layout/orgChart1"/>
    <dgm:cxn modelId="{B121D992-8409-4A1B-8902-77944B199905}" type="presParOf" srcId="{85713AA9-A4F1-44AA-8A35-DCB2F6777D10}" destId="{A46803AF-9A68-454A-8B1D-5A3D687ADFF4}" srcOrd="1" destOrd="0" presId="urn:microsoft.com/office/officeart/2005/8/layout/orgChart1"/>
    <dgm:cxn modelId="{40E71F87-3B1F-44FF-AA39-83EDEDCA68D8}" type="presParOf" srcId="{7F9D47FB-8183-4CAB-AD58-9C839B3FC739}" destId="{09FD5A9B-C9FC-43E3-BF6E-519613C8AF25}" srcOrd="1" destOrd="0" presId="urn:microsoft.com/office/officeart/2005/8/layout/orgChart1"/>
    <dgm:cxn modelId="{9AF74B6E-4BEE-4A6A-A71F-5549A2307B72}" type="presParOf" srcId="{7F9D47FB-8183-4CAB-AD58-9C839B3FC739}" destId="{279C5509-D049-43AC-89BC-C5FE3BFD60D3}" srcOrd="2" destOrd="0" presId="urn:microsoft.com/office/officeart/2005/8/layout/orgChart1"/>
    <dgm:cxn modelId="{33F4252D-9592-4247-8A61-F7C61CCE0839}" type="presParOf" srcId="{E6F11E26-4662-4E5F-8D54-3AF826E9EBFC}" destId="{A42FBD37-B0D2-40A8-A37A-101501CF731F}" srcOrd="4" destOrd="0" presId="urn:microsoft.com/office/officeart/2005/8/layout/orgChart1"/>
    <dgm:cxn modelId="{5DF91CD8-CC15-4B1A-A5C1-1FEC9C664B38}" type="presParOf" srcId="{E6F11E26-4662-4E5F-8D54-3AF826E9EBFC}" destId="{0CA9CCFA-B6C0-4B21-889C-97E2B6C3A959}" srcOrd="5" destOrd="0" presId="urn:microsoft.com/office/officeart/2005/8/layout/orgChart1"/>
    <dgm:cxn modelId="{0122C144-7688-41D4-AA5E-8EF72C03E7F4}" type="presParOf" srcId="{0CA9CCFA-B6C0-4B21-889C-97E2B6C3A959}" destId="{47819D95-023A-471D-834B-060F3BC6F95C}" srcOrd="0" destOrd="0" presId="urn:microsoft.com/office/officeart/2005/8/layout/orgChart1"/>
    <dgm:cxn modelId="{AE681F00-7603-4270-AEE8-A89B20CC14AD}" type="presParOf" srcId="{47819D95-023A-471D-834B-060F3BC6F95C}" destId="{3CAD93C4-A70B-45A8-B2A4-ECB8F1E9E0D9}" srcOrd="0" destOrd="0" presId="urn:microsoft.com/office/officeart/2005/8/layout/orgChart1"/>
    <dgm:cxn modelId="{75F0D4CE-B8BC-4DB5-83B0-3801CA5A9D1B}" type="presParOf" srcId="{47819D95-023A-471D-834B-060F3BC6F95C}" destId="{0D5D0D28-98A6-48FE-8724-415546C2FAC7}" srcOrd="1" destOrd="0" presId="urn:microsoft.com/office/officeart/2005/8/layout/orgChart1"/>
    <dgm:cxn modelId="{11F4C5E0-4FBF-4D79-88BF-39ED2C8CA14D}" type="presParOf" srcId="{0CA9CCFA-B6C0-4B21-889C-97E2B6C3A959}" destId="{D09FE233-4378-4ABD-AC5E-E8C01401FC47}" srcOrd="1" destOrd="0" presId="urn:microsoft.com/office/officeart/2005/8/layout/orgChart1"/>
    <dgm:cxn modelId="{67E27F6F-8A94-4EF9-BBD8-03A4622337F4}" type="presParOf" srcId="{0CA9CCFA-B6C0-4B21-889C-97E2B6C3A959}" destId="{A8501B83-044C-48EC-B5F1-91AEDD9EA8D1}" srcOrd="2" destOrd="0" presId="urn:microsoft.com/office/officeart/2005/8/layout/orgChart1"/>
    <dgm:cxn modelId="{7B6C5386-2BDE-49BC-913A-BB1873F5A2F4}" type="presParOf" srcId="{1CF95DDA-3BFF-496E-9256-18086F836B2B}" destId="{C359735C-C304-43F6-89F8-E31EA4DBD09A}" srcOrd="2" destOrd="0" presId="urn:microsoft.com/office/officeart/2005/8/layout/orgChart1"/>
    <dgm:cxn modelId="{CE0068E5-5D4F-4430-8490-063861E53C20}" type="presParOf" srcId="{05B4421E-5B16-473D-B557-1BCEA3906089}" destId="{48A59E71-3F2D-451A-99AE-0288ECED4D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58E79A-5FC7-4A7F-A424-D9BD4A4A680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9F1CEC-47A8-472B-ABE2-37B3E91928B6}">
      <dgm:prSet phldrT="[Текст]" custT="1"/>
      <dgm:spPr/>
      <dgm:t>
        <a:bodyPr/>
        <a:lstStyle/>
        <a:p>
          <a:r>
            <a:rPr lang="ru-RU" sz="1600" baseline="0" dirty="0" smtClean="0">
              <a:solidFill>
                <a:schemeClr val="tx1"/>
              </a:solidFill>
            </a:rPr>
            <a:t>Инвесторы</a:t>
          </a:r>
        </a:p>
      </dgm:t>
    </dgm:pt>
    <dgm:pt modelId="{31CACEAE-55FB-4A08-905A-BA4CAC4F4B97}" type="parTrans" cxnId="{34577694-1DF0-4FD7-91CB-CB3B994903E7}">
      <dgm:prSet/>
      <dgm:spPr/>
      <dgm:t>
        <a:bodyPr/>
        <a:lstStyle/>
        <a:p>
          <a:endParaRPr lang="ru-RU"/>
        </a:p>
      </dgm:t>
    </dgm:pt>
    <dgm:pt modelId="{FF486941-52D8-4AB5-8C0B-677DF11153CF}" type="sibTrans" cxnId="{34577694-1DF0-4FD7-91CB-CB3B994903E7}">
      <dgm:prSet/>
      <dgm:spPr/>
      <dgm:t>
        <a:bodyPr/>
        <a:lstStyle/>
        <a:p>
          <a:endParaRPr lang="ru-RU"/>
        </a:p>
      </dgm:t>
    </dgm:pt>
    <dgm:pt modelId="{00CD7308-6B4B-4F47-B1C7-4564326196AC}">
      <dgm:prSet phldrT="[Текст]"/>
      <dgm:spPr/>
      <dgm:t>
        <a:bodyPr/>
        <a:lstStyle/>
        <a:p>
          <a:r>
            <a:rPr lang="ru-RU" i="1" baseline="0" dirty="0" smtClean="0">
              <a:solidFill>
                <a:schemeClr val="tx1"/>
              </a:solidFill>
            </a:rPr>
            <a:t>цели инвестирования</a:t>
          </a:r>
          <a:endParaRPr lang="ru-RU" i="1" baseline="0" dirty="0">
            <a:solidFill>
              <a:schemeClr val="tx1"/>
            </a:solidFill>
          </a:endParaRPr>
        </a:p>
      </dgm:t>
    </dgm:pt>
    <dgm:pt modelId="{7FF533D6-F9EB-431F-947F-76A4E184F400}" type="parTrans" cxnId="{B889B3F7-6CBB-4589-91F2-B6227DAA1579}">
      <dgm:prSet/>
      <dgm:spPr/>
      <dgm:t>
        <a:bodyPr/>
        <a:lstStyle/>
        <a:p>
          <a:endParaRPr lang="ru-RU"/>
        </a:p>
      </dgm:t>
    </dgm:pt>
    <dgm:pt modelId="{190121EC-8ECA-4712-9119-188DC99D40B4}" type="sibTrans" cxnId="{B889B3F7-6CBB-4589-91F2-B6227DAA1579}">
      <dgm:prSet/>
      <dgm:spPr/>
      <dgm:t>
        <a:bodyPr/>
        <a:lstStyle/>
        <a:p>
          <a:endParaRPr lang="ru-RU"/>
        </a:p>
      </dgm:t>
    </dgm:pt>
    <dgm:pt modelId="{4F9329FD-3D90-4376-B126-C568176220A0}">
      <dgm:prSet phldrT="[Текст]"/>
      <dgm:spPr/>
      <dgm:t>
        <a:bodyPr/>
        <a:lstStyle/>
        <a:p>
          <a:r>
            <a:rPr lang="ru-RU" i="1" baseline="0" dirty="0" smtClean="0">
              <a:solidFill>
                <a:schemeClr val="tx1"/>
              </a:solidFill>
            </a:rPr>
            <a:t>отношение к риску</a:t>
          </a:r>
        </a:p>
      </dgm:t>
    </dgm:pt>
    <dgm:pt modelId="{9EB0F3F0-0A89-464D-B3E9-F2C436D359F0}" type="parTrans" cxnId="{60A6CA85-C5A3-4128-8F3F-E0CA4C81FDA2}">
      <dgm:prSet/>
      <dgm:spPr/>
      <dgm:t>
        <a:bodyPr/>
        <a:lstStyle/>
        <a:p>
          <a:endParaRPr lang="ru-RU"/>
        </a:p>
      </dgm:t>
    </dgm:pt>
    <dgm:pt modelId="{DBE191F1-5599-4DF2-BFDF-863446B349E4}" type="sibTrans" cxnId="{60A6CA85-C5A3-4128-8F3F-E0CA4C81FDA2}">
      <dgm:prSet/>
      <dgm:spPr/>
      <dgm:t>
        <a:bodyPr/>
        <a:lstStyle/>
        <a:p>
          <a:endParaRPr lang="ru-RU"/>
        </a:p>
      </dgm:t>
    </dgm:pt>
    <dgm:pt modelId="{60666EF0-434F-4EDA-9F65-42F22CDBA99A}">
      <dgm:prSet custT="1"/>
      <dgm:spPr/>
      <dgm:t>
        <a:bodyPr/>
        <a:lstStyle/>
        <a:p>
          <a:r>
            <a:rPr lang="ru-RU" sz="1600" baseline="0" dirty="0" smtClean="0">
              <a:solidFill>
                <a:schemeClr val="tx1"/>
              </a:solidFill>
            </a:rPr>
            <a:t>Стратегические</a:t>
          </a:r>
        </a:p>
      </dgm:t>
    </dgm:pt>
    <dgm:pt modelId="{ACB9DB8F-1A28-4C85-8C5C-CD80627B44FC}" type="parTrans" cxnId="{EDDB05E3-4019-4467-8E8B-1C58EA3C21C9}">
      <dgm:prSet/>
      <dgm:spPr/>
      <dgm:t>
        <a:bodyPr/>
        <a:lstStyle/>
        <a:p>
          <a:endParaRPr lang="ru-RU"/>
        </a:p>
      </dgm:t>
    </dgm:pt>
    <dgm:pt modelId="{8B39DC98-3663-4E6F-BC32-7C50653F5408}" type="sibTrans" cxnId="{EDDB05E3-4019-4467-8E8B-1C58EA3C21C9}">
      <dgm:prSet/>
      <dgm:spPr/>
      <dgm:t>
        <a:bodyPr/>
        <a:lstStyle/>
        <a:p>
          <a:endParaRPr lang="ru-RU"/>
        </a:p>
      </dgm:t>
    </dgm:pt>
    <dgm:pt modelId="{5EC50298-66D7-44C0-8EE8-4DABF1A3514F}">
      <dgm:prSet custT="1"/>
      <dgm:spPr/>
      <dgm:t>
        <a:bodyPr/>
        <a:lstStyle/>
        <a:p>
          <a:r>
            <a:rPr lang="ru-RU" sz="1600" baseline="0" dirty="0" smtClean="0">
              <a:solidFill>
                <a:schemeClr val="tx1"/>
              </a:solidFill>
            </a:rPr>
            <a:t>Портфельные</a:t>
          </a:r>
        </a:p>
      </dgm:t>
    </dgm:pt>
    <dgm:pt modelId="{A373DC88-D1D1-43B5-B71B-3B6FC06EE24A}" type="parTrans" cxnId="{5BE5DCAA-1941-4D9F-A92F-EC4BE489B39F}">
      <dgm:prSet/>
      <dgm:spPr/>
      <dgm:t>
        <a:bodyPr/>
        <a:lstStyle/>
        <a:p>
          <a:endParaRPr lang="ru-RU"/>
        </a:p>
      </dgm:t>
    </dgm:pt>
    <dgm:pt modelId="{B519CEDD-9D13-48EF-ADE1-EFC638D1758E}" type="sibTrans" cxnId="{5BE5DCAA-1941-4D9F-A92F-EC4BE489B39F}">
      <dgm:prSet/>
      <dgm:spPr/>
      <dgm:t>
        <a:bodyPr/>
        <a:lstStyle/>
        <a:p>
          <a:endParaRPr lang="ru-RU"/>
        </a:p>
      </dgm:t>
    </dgm:pt>
    <dgm:pt modelId="{77625154-4E73-45E6-89A9-B54B7349288F}">
      <dgm:prSet custT="1"/>
      <dgm:spPr/>
      <dgm:t>
        <a:bodyPr/>
        <a:lstStyle/>
        <a:p>
          <a:r>
            <a:rPr lang="ru-RU" sz="1600" baseline="0" dirty="0" smtClean="0">
              <a:solidFill>
                <a:schemeClr val="tx1"/>
              </a:solidFill>
            </a:rPr>
            <a:t>Венчурные </a:t>
          </a:r>
        </a:p>
      </dgm:t>
    </dgm:pt>
    <dgm:pt modelId="{969EF36F-DD52-4DB9-91DA-637713C4FD1B}" type="parTrans" cxnId="{E71406DB-A0A2-413E-977D-35BCB06B585A}">
      <dgm:prSet/>
      <dgm:spPr/>
      <dgm:t>
        <a:bodyPr/>
        <a:lstStyle/>
        <a:p>
          <a:endParaRPr lang="ru-RU"/>
        </a:p>
      </dgm:t>
    </dgm:pt>
    <dgm:pt modelId="{401A5407-993F-45B7-84AC-FBC511412C22}" type="sibTrans" cxnId="{E71406DB-A0A2-413E-977D-35BCB06B585A}">
      <dgm:prSet/>
      <dgm:spPr/>
      <dgm:t>
        <a:bodyPr/>
        <a:lstStyle/>
        <a:p>
          <a:endParaRPr lang="ru-RU"/>
        </a:p>
      </dgm:t>
    </dgm:pt>
    <dgm:pt modelId="{1A685B09-0F09-4B6E-82AB-F6E623D32B3D}">
      <dgm:prSet custT="1"/>
      <dgm:spPr/>
      <dgm:t>
        <a:bodyPr/>
        <a:lstStyle/>
        <a:p>
          <a:r>
            <a:rPr lang="ru-RU" sz="1600" baseline="0" dirty="0" smtClean="0">
              <a:solidFill>
                <a:schemeClr val="tx1"/>
              </a:solidFill>
            </a:rPr>
            <a:t>Нерасположенные к риску</a:t>
          </a:r>
        </a:p>
      </dgm:t>
    </dgm:pt>
    <dgm:pt modelId="{6248F861-7105-402E-8608-0A1651B36F80}" type="parTrans" cxnId="{58FDE39A-15FD-4822-98F3-01AFEDB28B5B}">
      <dgm:prSet/>
      <dgm:spPr/>
      <dgm:t>
        <a:bodyPr/>
        <a:lstStyle/>
        <a:p>
          <a:endParaRPr lang="ru-RU"/>
        </a:p>
      </dgm:t>
    </dgm:pt>
    <dgm:pt modelId="{FF6976F8-9CEA-49E6-B253-9F02C13CAEC6}" type="sibTrans" cxnId="{58FDE39A-15FD-4822-98F3-01AFEDB28B5B}">
      <dgm:prSet/>
      <dgm:spPr/>
      <dgm:t>
        <a:bodyPr/>
        <a:lstStyle/>
        <a:p>
          <a:endParaRPr lang="ru-RU"/>
        </a:p>
      </dgm:t>
    </dgm:pt>
    <dgm:pt modelId="{B4B46DFB-4D31-47E2-BDA4-FAADEF5E012F}">
      <dgm:prSet custT="1"/>
      <dgm:spPr/>
      <dgm:t>
        <a:bodyPr/>
        <a:lstStyle/>
        <a:p>
          <a:r>
            <a:rPr lang="ru-RU" sz="1600" baseline="0" dirty="0" smtClean="0">
              <a:solidFill>
                <a:schemeClr val="tx1"/>
              </a:solidFill>
            </a:rPr>
            <a:t>Нейтральные к риску</a:t>
          </a:r>
        </a:p>
      </dgm:t>
    </dgm:pt>
    <dgm:pt modelId="{C90FE32C-A025-487B-A842-9616C46C91CA}" type="parTrans" cxnId="{4931486D-C077-44B1-960C-5977E53D3DDD}">
      <dgm:prSet/>
      <dgm:spPr/>
      <dgm:t>
        <a:bodyPr/>
        <a:lstStyle/>
        <a:p>
          <a:endParaRPr lang="ru-RU"/>
        </a:p>
      </dgm:t>
    </dgm:pt>
    <dgm:pt modelId="{0638FEE6-7523-4E3C-87BC-CAA0E4C001BB}" type="sibTrans" cxnId="{4931486D-C077-44B1-960C-5977E53D3DDD}">
      <dgm:prSet/>
      <dgm:spPr/>
      <dgm:t>
        <a:bodyPr/>
        <a:lstStyle/>
        <a:p>
          <a:endParaRPr lang="ru-RU"/>
        </a:p>
      </dgm:t>
    </dgm:pt>
    <dgm:pt modelId="{0F39C90E-E8D3-4D35-A1BF-A1280FF8F070}">
      <dgm:prSet custT="1"/>
      <dgm:spPr/>
      <dgm:t>
        <a:bodyPr/>
        <a:lstStyle/>
        <a:p>
          <a:r>
            <a:rPr lang="ru-RU" sz="1600" baseline="0" dirty="0" smtClean="0">
              <a:solidFill>
                <a:schemeClr val="tx1"/>
              </a:solidFill>
            </a:rPr>
            <a:t>Расположенные к риску</a:t>
          </a:r>
        </a:p>
      </dgm:t>
    </dgm:pt>
    <dgm:pt modelId="{603E6CF9-73EE-4534-88A6-599B8B7ECC39}" type="parTrans" cxnId="{3A6EEB42-C346-4A65-8F3C-C4CDCA18DE83}">
      <dgm:prSet/>
      <dgm:spPr/>
      <dgm:t>
        <a:bodyPr/>
        <a:lstStyle/>
        <a:p>
          <a:endParaRPr lang="ru-RU"/>
        </a:p>
      </dgm:t>
    </dgm:pt>
    <dgm:pt modelId="{4610B32A-1F5C-4B77-9EC5-1A4CB669674B}" type="sibTrans" cxnId="{3A6EEB42-C346-4A65-8F3C-C4CDCA18DE83}">
      <dgm:prSet/>
      <dgm:spPr/>
      <dgm:t>
        <a:bodyPr/>
        <a:lstStyle/>
        <a:p>
          <a:endParaRPr lang="ru-RU"/>
        </a:p>
      </dgm:t>
    </dgm:pt>
    <dgm:pt modelId="{5C394D3D-19F3-43AD-9E69-A2D555786263}" type="pres">
      <dgm:prSet presAssocID="{0158E79A-5FC7-4A7F-A424-D9BD4A4A68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410C806-9093-432D-8218-E0EEF783D232}" type="pres">
      <dgm:prSet presAssocID="{219F1CEC-47A8-472B-ABE2-37B3E91928B6}" presName="hierRoot1" presStyleCnt="0">
        <dgm:presLayoutVars>
          <dgm:hierBranch val="init"/>
        </dgm:presLayoutVars>
      </dgm:prSet>
      <dgm:spPr/>
    </dgm:pt>
    <dgm:pt modelId="{1F37B798-9103-480C-A3D6-388EA46EC487}" type="pres">
      <dgm:prSet presAssocID="{219F1CEC-47A8-472B-ABE2-37B3E91928B6}" presName="rootComposite1" presStyleCnt="0"/>
      <dgm:spPr/>
    </dgm:pt>
    <dgm:pt modelId="{F89195C0-5A76-42A9-9FFC-025719030EA6}" type="pres">
      <dgm:prSet presAssocID="{219F1CEC-47A8-472B-ABE2-37B3E91928B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0FD56-280E-405F-8830-20CAE1A9A2AE}" type="pres">
      <dgm:prSet presAssocID="{219F1CEC-47A8-472B-ABE2-37B3E91928B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EBBF892-6D34-4BD7-A3C0-76803E9FE6F0}" type="pres">
      <dgm:prSet presAssocID="{219F1CEC-47A8-472B-ABE2-37B3E91928B6}" presName="hierChild2" presStyleCnt="0"/>
      <dgm:spPr/>
    </dgm:pt>
    <dgm:pt modelId="{646E47FA-7434-4D6A-AB09-6167FA8AEE24}" type="pres">
      <dgm:prSet presAssocID="{7FF533D6-F9EB-431F-947F-76A4E184F400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2791BE1-8E87-4549-A07B-ED7BAEB13B74}" type="pres">
      <dgm:prSet presAssocID="{00CD7308-6B4B-4F47-B1C7-4564326196AC}" presName="hierRoot2" presStyleCnt="0">
        <dgm:presLayoutVars>
          <dgm:hierBranch val="init"/>
        </dgm:presLayoutVars>
      </dgm:prSet>
      <dgm:spPr/>
    </dgm:pt>
    <dgm:pt modelId="{7FFC6F8C-65A3-425F-9AA5-33FA2883439C}" type="pres">
      <dgm:prSet presAssocID="{00CD7308-6B4B-4F47-B1C7-4564326196AC}" presName="rootComposite" presStyleCnt="0"/>
      <dgm:spPr/>
    </dgm:pt>
    <dgm:pt modelId="{50A9F7A7-861D-40F2-859C-79BAE5BB99CE}" type="pres">
      <dgm:prSet presAssocID="{00CD7308-6B4B-4F47-B1C7-4564326196A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2B668F-C88C-4D38-9869-DACAD3995723}" type="pres">
      <dgm:prSet presAssocID="{00CD7308-6B4B-4F47-B1C7-4564326196AC}" presName="rootConnector" presStyleLbl="node2" presStyleIdx="0" presStyleCnt="2"/>
      <dgm:spPr/>
      <dgm:t>
        <a:bodyPr/>
        <a:lstStyle/>
        <a:p>
          <a:endParaRPr lang="ru-RU"/>
        </a:p>
      </dgm:t>
    </dgm:pt>
    <dgm:pt modelId="{A002CBD9-7810-486F-B8B5-281DAFBC34AD}" type="pres">
      <dgm:prSet presAssocID="{00CD7308-6B4B-4F47-B1C7-4564326196AC}" presName="hierChild4" presStyleCnt="0"/>
      <dgm:spPr/>
    </dgm:pt>
    <dgm:pt modelId="{9B8B938E-68DC-49C0-865C-D3F85AB6EA81}" type="pres">
      <dgm:prSet presAssocID="{ACB9DB8F-1A28-4C85-8C5C-CD80627B44FC}" presName="Name37" presStyleLbl="parChTrans1D3" presStyleIdx="0" presStyleCnt="6"/>
      <dgm:spPr/>
      <dgm:t>
        <a:bodyPr/>
        <a:lstStyle/>
        <a:p>
          <a:endParaRPr lang="ru-RU"/>
        </a:p>
      </dgm:t>
    </dgm:pt>
    <dgm:pt modelId="{DDB13B60-2C3F-4A55-8B8A-D391DDB0358B}" type="pres">
      <dgm:prSet presAssocID="{60666EF0-434F-4EDA-9F65-42F22CDBA99A}" presName="hierRoot2" presStyleCnt="0">
        <dgm:presLayoutVars>
          <dgm:hierBranch val="init"/>
        </dgm:presLayoutVars>
      </dgm:prSet>
      <dgm:spPr/>
    </dgm:pt>
    <dgm:pt modelId="{D3AC7C0A-5182-4F46-A8CB-844960989963}" type="pres">
      <dgm:prSet presAssocID="{60666EF0-434F-4EDA-9F65-42F22CDBA99A}" presName="rootComposite" presStyleCnt="0"/>
      <dgm:spPr/>
    </dgm:pt>
    <dgm:pt modelId="{75B542E7-AEE4-4666-8D3B-8C0704417648}" type="pres">
      <dgm:prSet presAssocID="{60666EF0-434F-4EDA-9F65-42F22CDBA99A}" presName="rootText" presStyleLbl="node3" presStyleIdx="0" presStyleCnt="6" custScaleX="1501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20C258-04CD-4B39-8316-3CC6E9FAA9D3}" type="pres">
      <dgm:prSet presAssocID="{60666EF0-434F-4EDA-9F65-42F22CDBA99A}" presName="rootConnector" presStyleLbl="node3" presStyleIdx="0" presStyleCnt="6"/>
      <dgm:spPr/>
      <dgm:t>
        <a:bodyPr/>
        <a:lstStyle/>
        <a:p>
          <a:endParaRPr lang="ru-RU"/>
        </a:p>
      </dgm:t>
    </dgm:pt>
    <dgm:pt modelId="{BF6E72A3-F5B4-4F26-8DF9-6FB65CE37ADE}" type="pres">
      <dgm:prSet presAssocID="{60666EF0-434F-4EDA-9F65-42F22CDBA99A}" presName="hierChild4" presStyleCnt="0"/>
      <dgm:spPr/>
    </dgm:pt>
    <dgm:pt modelId="{6FA7BF4E-2CCF-4ECF-AFD6-634566B3F08F}" type="pres">
      <dgm:prSet presAssocID="{60666EF0-434F-4EDA-9F65-42F22CDBA99A}" presName="hierChild5" presStyleCnt="0"/>
      <dgm:spPr/>
    </dgm:pt>
    <dgm:pt modelId="{6E312ABA-FC2E-4640-AE91-055D249FEDE0}" type="pres">
      <dgm:prSet presAssocID="{A373DC88-D1D1-43B5-B71B-3B6FC06EE24A}" presName="Name37" presStyleLbl="parChTrans1D3" presStyleIdx="1" presStyleCnt="6"/>
      <dgm:spPr/>
      <dgm:t>
        <a:bodyPr/>
        <a:lstStyle/>
        <a:p>
          <a:endParaRPr lang="ru-RU"/>
        </a:p>
      </dgm:t>
    </dgm:pt>
    <dgm:pt modelId="{9A86F909-E10C-4F20-B8C6-53242BE2A1D0}" type="pres">
      <dgm:prSet presAssocID="{5EC50298-66D7-44C0-8EE8-4DABF1A3514F}" presName="hierRoot2" presStyleCnt="0">
        <dgm:presLayoutVars>
          <dgm:hierBranch val="init"/>
        </dgm:presLayoutVars>
      </dgm:prSet>
      <dgm:spPr/>
    </dgm:pt>
    <dgm:pt modelId="{AACA8AD8-06A2-4030-AAAC-7B4520FAFA3F}" type="pres">
      <dgm:prSet presAssocID="{5EC50298-66D7-44C0-8EE8-4DABF1A3514F}" presName="rootComposite" presStyleCnt="0"/>
      <dgm:spPr/>
    </dgm:pt>
    <dgm:pt modelId="{56926A41-8B50-48A8-B468-7EB8E73840E0}" type="pres">
      <dgm:prSet presAssocID="{5EC50298-66D7-44C0-8EE8-4DABF1A3514F}" presName="rootText" presStyleLbl="node3" presStyleIdx="1" presStyleCnt="6" custScaleX="1501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93C63D-7C8B-4745-9190-66F26E9B76AF}" type="pres">
      <dgm:prSet presAssocID="{5EC50298-66D7-44C0-8EE8-4DABF1A3514F}" presName="rootConnector" presStyleLbl="node3" presStyleIdx="1" presStyleCnt="6"/>
      <dgm:spPr/>
      <dgm:t>
        <a:bodyPr/>
        <a:lstStyle/>
        <a:p>
          <a:endParaRPr lang="ru-RU"/>
        </a:p>
      </dgm:t>
    </dgm:pt>
    <dgm:pt modelId="{B8B7F190-D537-4675-8D5D-AA63679944A6}" type="pres">
      <dgm:prSet presAssocID="{5EC50298-66D7-44C0-8EE8-4DABF1A3514F}" presName="hierChild4" presStyleCnt="0"/>
      <dgm:spPr/>
    </dgm:pt>
    <dgm:pt modelId="{B48DC788-570C-4F96-96C8-4B2CAAFEBD84}" type="pres">
      <dgm:prSet presAssocID="{5EC50298-66D7-44C0-8EE8-4DABF1A3514F}" presName="hierChild5" presStyleCnt="0"/>
      <dgm:spPr/>
    </dgm:pt>
    <dgm:pt modelId="{6D69D376-B7F0-433D-AEE9-1BFF224DDB62}" type="pres">
      <dgm:prSet presAssocID="{969EF36F-DD52-4DB9-91DA-637713C4FD1B}" presName="Name37" presStyleLbl="parChTrans1D3" presStyleIdx="2" presStyleCnt="6"/>
      <dgm:spPr/>
      <dgm:t>
        <a:bodyPr/>
        <a:lstStyle/>
        <a:p>
          <a:endParaRPr lang="ru-RU"/>
        </a:p>
      </dgm:t>
    </dgm:pt>
    <dgm:pt modelId="{9BA4E73A-FA0F-4178-AE76-735D4235AC25}" type="pres">
      <dgm:prSet presAssocID="{77625154-4E73-45E6-89A9-B54B7349288F}" presName="hierRoot2" presStyleCnt="0">
        <dgm:presLayoutVars>
          <dgm:hierBranch val="init"/>
        </dgm:presLayoutVars>
      </dgm:prSet>
      <dgm:spPr/>
    </dgm:pt>
    <dgm:pt modelId="{7CDED8B4-CE88-4387-A910-BFD2BBEFDEC9}" type="pres">
      <dgm:prSet presAssocID="{77625154-4E73-45E6-89A9-B54B7349288F}" presName="rootComposite" presStyleCnt="0"/>
      <dgm:spPr/>
    </dgm:pt>
    <dgm:pt modelId="{43B3F7FD-6A38-4C24-B5BC-A14E1FB7EFB6}" type="pres">
      <dgm:prSet presAssocID="{77625154-4E73-45E6-89A9-B54B7349288F}" presName="rootText" presStyleLbl="node3" presStyleIdx="2" presStyleCnt="6" custScaleX="148789" custLinFactNeighborX="686" custLinFactNeighborY="38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EDC611-CE91-4A0C-97B3-6751557C5918}" type="pres">
      <dgm:prSet presAssocID="{77625154-4E73-45E6-89A9-B54B7349288F}" presName="rootConnector" presStyleLbl="node3" presStyleIdx="2" presStyleCnt="6"/>
      <dgm:spPr/>
      <dgm:t>
        <a:bodyPr/>
        <a:lstStyle/>
        <a:p>
          <a:endParaRPr lang="ru-RU"/>
        </a:p>
      </dgm:t>
    </dgm:pt>
    <dgm:pt modelId="{4AEF655E-2B10-4AAA-B744-A634A764EC77}" type="pres">
      <dgm:prSet presAssocID="{77625154-4E73-45E6-89A9-B54B7349288F}" presName="hierChild4" presStyleCnt="0"/>
      <dgm:spPr/>
    </dgm:pt>
    <dgm:pt modelId="{279F104D-B32E-49BE-AA5E-E1FFFF24A3F8}" type="pres">
      <dgm:prSet presAssocID="{77625154-4E73-45E6-89A9-B54B7349288F}" presName="hierChild5" presStyleCnt="0"/>
      <dgm:spPr/>
    </dgm:pt>
    <dgm:pt modelId="{EBC20909-1E9B-4FBA-ACF3-5FDD3DC5105F}" type="pres">
      <dgm:prSet presAssocID="{00CD7308-6B4B-4F47-B1C7-4564326196AC}" presName="hierChild5" presStyleCnt="0"/>
      <dgm:spPr/>
    </dgm:pt>
    <dgm:pt modelId="{45C836A5-F74C-482F-ADE2-ACE981B4F319}" type="pres">
      <dgm:prSet presAssocID="{9EB0F3F0-0A89-464D-B3E9-F2C436D359F0}" presName="Name37" presStyleLbl="parChTrans1D2" presStyleIdx="1" presStyleCnt="2"/>
      <dgm:spPr/>
      <dgm:t>
        <a:bodyPr/>
        <a:lstStyle/>
        <a:p>
          <a:endParaRPr lang="ru-RU"/>
        </a:p>
      </dgm:t>
    </dgm:pt>
    <dgm:pt modelId="{621C9C15-E715-49A6-BA2E-4DCE6D43DB98}" type="pres">
      <dgm:prSet presAssocID="{4F9329FD-3D90-4376-B126-C568176220A0}" presName="hierRoot2" presStyleCnt="0">
        <dgm:presLayoutVars>
          <dgm:hierBranch val="init"/>
        </dgm:presLayoutVars>
      </dgm:prSet>
      <dgm:spPr/>
    </dgm:pt>
    <dgm:pt modelId="{8F5C963F-50F5-498D-97B0-606D3674A238}" type="pres">
      <dgm:prSet presAssocID="{4F9329FD-3D90-4376-B126-C568176220A0}" presName="rootComposite" presStyleCnt="0"/>
      <dgm:spPr/>
    </dgm:pt>
    <dgm:pt modelId="{C0658243-A5B8-4344-8794-C285A6654983}" type="pres">
      <dgm:prSet presAssocID="{4F9329FD-3D90-4376-B126-C568176220A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D17326-39B8-4E42-A1B0-43F4EB584078}" type="pres">
      <dgm:prSet presAssocID="{4F9329FD-3D90-4376-B126-C568176220A0}" presName="rootConnector" presStyleLbl="node2" presStyleIdx="1" presStyleCnt="2"/>
      <dgm:spPr/>
      <dgm:t>
        <a:bodyPr/>
        <a:lstStyle/>
        <a:p>
          <a:endParaRPr lang="ru-RU"/>
        </a:p>
      </dgm:t>
    </dgm:pt>
    <dgm:pt modelId="{56E33D5E-3EF1-4F11-BD8E-63503E5B6A5B}" type="pres">
      <dgm:prSet presAssocID="{4F9329FD-3D90-4376-B126-C568176220A0}" presName="hierChild4" presStyleCnt="0"/>
      <dgm:spPr/>
    </dgm:pt>
    <dgm:pt modelId="{9855B86E-C4D0-47E1-A009-5DB14A50D140}" type="pres">
      <dgm:prSet presAssocID="{6248F861-7105-402E-8608-0A1651B36F80}" presName="Name37" presStyleLbl="parChTrans1D3" presStyleIdx="3" presStyleCnt="6"/>
      <dgm:spPr/>
      <dgm:t>
        <a:bodyPr/>
        <a:lstStyle/>
        <a:p>
          <a:endParaRPr lang="ru-RU"/>
        </a:p>
      </dgm:t>
    </dgm:pt>
    <dgm:pt modelId="{89F8DDB4-2D06-4326-9C25-E0549897EBFE}" type="pres">
      <dgm:prSet presAssocID="{1A685B09-0F09-4B6E-82AB-F6E623D32B3D}" presName="hierRoot2" presStyleCnt="0">
        <dgm:presLayoutVars>
          <dgm:hierBranch val="init"/>
        </dgm:presLayoutVars>
      </dgm:prSet>
      <dgm:spPr/>
    </dgm:pt>
    <dgm:pt modelId="{7F523C98-DB66-4E83-9917-26DB09D99EDD}" type="pres">
      <dgm:prSet presAssocID="{1A685B09-0F09-4B6E-82AB-F6E623D32B3D}" presName="rootComposite" presStyleCnt="0"/>
      <dgm:spPr/>
    </dgm:pt>
    <dgm:pt modelId="{4A5FDC56-0FBE-44BD-82DC-3F0CE423C54F}" type="pres">
      <dgm:prSet presAssocID="{1A685B09-0F09-4B6E-82AB-F6E623D32B3D}" presName="rootText" presStyleLbl="node3" presStyleIdx="3" presStyleCnt="6" custScaleX="1751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4C040D-E691-4771-810F-73CBAA735E64}" type="pres">
      <dgm:prSet presAssocID="{1A685B09-0F09-4B6E-82AB-F6E623D32B3D}" presName="rootConnector" presStyleLbl="node3" presStyleIdx="3" presStyleCnt="6"/>
      <dgm:spPr/>
      <dgm:t>
        <a:bodyPr/>
        <a:lstStyle/>
        <a:p>
          <a:endParaRPr lang="ru-RU"/>
        </a:p>
      </dgm:t>
    </dgm:pt>
    <dgm:pt modelId="{CCE133A0-6675-40E8-A5B7-CA7F674C4F02}" type="pres">
      <dgm:prSet presAssocID="{1A685B09-0F09-4B6E-82AB-F6E623D32B3D}" presName="hierChild4" presStyleCnt="0"/>
      <dgm:spPr/>
    </dgm:pt>
    <dgm:pt modelId="{6CB18A62-640D-498A-8F24-4FA1B8B3C8A8}" type="pres">
      <dgm:prSet presAssocID="{1A685B09-0F09-4B6E-82AB-F6E623D32B3D}" presName="hierChild5" presStyleCnt="0"/>
      <dgm:spPr/>
    </dgm:pt>
    <dgm:pt modelId="{D4AAB16D-E81D-4A67-9EF9-C21F7354B520}" type="pres">
      <dgm:prSet presAssocID="{C90FE32C-A025-487B-A842-9616C46C91CA}" presName="Name37" presStyleLbl="parChTrans1D3" presStyleIdx="4" presStyleCnt="6"/>
      <dgm:spPr/>
      <dgm:t>
        <a:bodyPr/>
        <a:lstStyle/>
        <a:p>
          <a:endParaRPr lang="ru-RU"/>
        </a:p>
      </dgm:t>
    </dgm:pt>
    <dgm:pt modelId="{5DF24DFA-2888-4BF4-9C67-BBB67C125C02}" type="pres">
      <dgm:prSet presAssocID="{B4B46DFB-4D31-47E2-BDA4-FAADEF5E012F}" presName="hierRoot2" presStyleCnt="0">
        <dgm:presLayoutVars>
          <dgm:hierBranch val="init"/>
        </dgm:presLayoutVars>
      </dgm:prSet>
      <dgm:spPr/>
    </dgm:pt>
    <dgm:pt modelId="{184E41DD-B62B-4B7D-BC35-8600DB956587}" type="pres">
      <dgm:prSet presAssocID="{B4B46DFB-4D31-47E2-BDA4-FAADEF5E012F}" presName="rootComposite" presStyleCnt="0"/>
      <dgm:spPr/>
    </dgm:pt>
    <dgm:pt modelId="{26B07736-DBA6-44B5-9638-6DF462092F25}" type="pres">
      <dgm:prSet presAssocID="{B4B46DFB-4D31-47E2-BDA4-FAADEF5E012F}" presName="rootText" presStyleLbl="node3" presStyleIdx="4" presStyleCnt="6" custScaleX="1767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B0CA0D-A230-436C-B86F-02516B73A336}" type="pres">
      <dgm:prSet presAssocID="{B4B46DFB-4D31-47E2-BDA4-FAADEF5E012F}" presName="rootConnector" presStyleLbl="node3" presStyleIdx="4" presStyleCnt="6"/>
      <dgm:spPr/>
      <dgm:t>
        <a:bodyPr/>
        <a:lstStyle/>
        <a:p>
          <a:endParaRPr lang="ru-RU"/>
        </a:p>
      </dgm:t>
    </dgm:pt>
    <dgm:pt modelId="{83BCFE52-FDD0-4021-8FCF-42422BF9D444}" type="pres">
      <dgm:prSet presAssocID="{B4B46DFB-4D31-47E2-BDA4-FAADEF5E012F}" presName="hierChild4" presStyleCnt="0"/>
      <dgm:spPr/>
    </dgm:pt>
    <dgm:pt modelId="{2C63CB2E-4B72-4951-AED2-2B4E1ADF2076}" type="pres">
      <dgm:prSet presAssocID="{B4B46DFB-4D31-47E2-BDA4-FAADEF5E012F}" presName="hierChild5" presStyleCnt="0"/>
      <dgm:spPr/>
    </dgm:pt>
    <dgm:pt modelId="{5B45A0DF-3AB6-48D2-82AE-9A161570438B}" type="pres">
      <dgm:prSet presAssocID="{603E6CF9-73EE-4534-88A6-599B8B7ECC39}" presName="Name37" presStyleLbl="parChTrans1D3" presStyleIdx="5" presStyleCnt="6"/>
      <dgm:spPr/>
      <dgm:t>
        <a:bodyPr/>
        <a:lstStyle/>
        <a:p>
          <a:endParaRPr lang="ru-RU"/>
        </a:p>
      </dgm:t>
    </dgm:pt>
    <dgm:pt modelId="{609C0600-E648-4C66-A13E-A45099D980DB}" type="pres">
      <dgm:prSet presAssocID="{0F39C90E-E8D3-4D35-A1BF-A1280FF8F070}" presName="hierRoot2" presStyleCnt="0">
        <dgm:presLayoutVars>
          <dgm:hierBranch val="init"/>
        </dgm:presLayoutVars>
      </dgm:prSet>
      <dgm:spPr/>
    </dgm:pt>
    <dgm:pt modelId="{AC875AF6-44FB-439D-A02F-EF585E4C927E}" type="pres">
      <dgm:prSet presAssocID="{0F39C90E-E8D3-4D35-A1BF-A1280FF8F070}" presName="rootComposite" presStyleCnt="0"/>
      <dgm:spPr/>
    </dgm:pt>
    <dgm:pt modelId="{703D3104-4C09-4BBA-9AC4-E20628B38477}" type="pres">
      <dgm:prSet presAssocID="{0F39C90E-E8D3-4D35-A1BF-A1280FF8F070}" presName="rootText" presStyleLbl="node3" presStyleIdx="5" presStyleCnt="6" custScaleX="1767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B831FE-58D6-4C76-8C88-F05657E86997}" type="pres">
      <dgm:prSet presAssocID="{0F39C90E-E8D3-4D35-A1BF-A1280FF8F070}" presName="rootConnector" presStyleLbl="node3" presStyleIdx="5" presStyleCnt="6"/>
      <dgm:spPr/>
      <dgm:t>
        <a:bodyPr/>
        <a:lstStyle/>
        <a:p>
          <a:endParaRPr lang="ru-RU"/>
        </a:p>
      </dgm:t>
    </dgm:pt>
    <dgm:pt modelId="{35E3032B-5E0D-4FC1-8E08-D9862BE86503}" type="pres">
      <dgm:prSet presAssocID="{0F39C90E-E8D3-4D35-A1BF-A1280FF8F070}" presName="hierChild4" presStyleCnt="0"/>
      <dgm:spPr/>
    </dgm:pt>
    <dgm:pt modelId="{12FE9846-2A6E-4D43-9E6E-A416A713C1DE}" type="pres">
      <dgm:prSet presAssocID="{0F39C90E-E8D3-4D35-A1BF-A1280FF8F070}" presName="hierChild5" presStyleCnt="0"/>
      <dgm:spPr/>
    </dgm:pt>
    <dgm:pt modelId="{FF2BD687-D9CE-4980-85CE-2FDA4E57D577}" type="pres">
      <dgm:prSet presAssocID="{4F9329FD-3D90-4376-B126-C568176220A0}" presName="hierChild5" presStyleCnt="0"/>
      <dgm:spPr/>
    </dgm:pt>
    <dgm:pt modelId="{7C977ABA-7DD7-4D2D-B32C-9A9F52EFFF93}" type="pres">
      <dgm:prSet presAssocID="{219F1CEC-47A8-472B-ABE2-37B3E91928B6}" presName="hierChild3" presStyleCnt="0"/>
      <dgm:spPr/>
    </dgm:pt>
  </dgm:ptLst>
  <dgm:cxnLst>
    <dgm:cxn modelId="{2D5B1980-9F17-4E09-9B42-B0218E8E5E47}" type="presOf" srcId="{B4B46DFB-4D31-47E2-BDA4-FAADEF5E012F}" destId="{74B0CA0D-A230-436C-B86F-02516B73A336}" srcOrd="1" destOrd="0" presId="urn:microsoft.com/office/officeart/2005/8/layout/orgChart1"/>
    <dgm:cxn modelId="{60A6CA85-C5A3-4128-8F3F-E0CA4C81FDA2}" srcId="{219F1CEC-47A8-472B-ABE2-37B3E91928B6}" destId="{4F9329FD-3D90-4376-B126-C568176220A0}" srcOrd="1" destOrd="0" parTransId="{9EB0F3F0-0A89-464D-B3E9-F2C436D359F0}" sibTransId="{DBE191F1-5599-4DF2-BFDF-863446B349E4}"/>
    <dgm:cxn modelId="{7BEF289B-01C6-44E0-ADB8-DC5DA4EC17F0}" type="presOf" srcId="{60666EF0-434F-4EDA-9F65-42F22CDBA99A}" destId="{75B542E7-AEE4-4666-8D3B-8C0704417648}" srcOrd="0" destOrd="0" presId="urn:microsoft.com/office/officeart/2005/8/layout/orgChart1"/>
    <dgm:cxn modelId="{E455E39B-9A8F-43A2-8AFC-AD58B87514E1}" type="presOf" srcId="{60666EF0-434F-4EDA-9F65-42F22CDBA99A}" destId="{8920C258-04CD-4B39-8316-3CC6E9FAA9D3}" srcOrd="1" destOrd="0" presId="urn:microsoft.com/office/officeart/2005/8/layout/orgChart1"/>
    <dgm:cxn modelId="{A4E01965-547E-4466-BDED-FA265252911F}" type="presOf" srcId="{5EC50298-66D7-44C0-8EE8-4DABF1A3514F}" destId="{56926A41-8B50-48A8-B468-7EB8E73840E0}" srcOrd="0" destOrd="0" presId="urn:microsoft.com/office/officeart/2005/8/layout/orgChart1"/>
    <dgm:cxn modelId="{E71406DB-A0A2-413E-977D-35BCB06B585A}" srcId="{00CD7308-6B4B-4F47-B1C7-4564326196AC}" destId="{77625154-4E73-45E6-89A9-B54B7349288F}" srcOrd="2" destOrd="0" parTransId="{969EF36F-DD52-4DB9-91DA-637713C4FD1B}" sibTransId="{401A5407-993F-45B7-84AC-FBC511412C22}"/>
    <dgm:cxn modelId="{FA729CE1-AB46-4C44-B650-495B5DF05C2E}" type="presOf" srcId="{5EC50298-66D7-44C0-8EE8-4DABF1A3514F}" destId="{F293C63D-7C8B-4745-9190-66F26E9B76AF}" srcOrd="1" destOrd="0" presId="urn:microsoft.com/office/officeart/2005/8/layout/orgChart1"/>
    <dgm:cxn modelId="{BFF05787-22D3-4072-9064-E551874EB678}" type="presOf" srcId="{1A685B09-0F09-4B6E-82AB-F6E623D32B3D}" destId="{4A5FDC56-0FBE-44BD-82DC-3F0CE423C54F}" srcOrd="0" destOrd="0" presId="urn:microsoft.com/office/officeart/2005/8/layout/orgChart1"/>
    <dgm:cxn modelId="{8C5A7E6A-49EA-4F67-8EB1-9E43F57B9C03}" type="presOf" srcId="{77625154-4E73-45E6-89A9-B54B7349288F}" destId="{43B3F7FD-6A38-4C24-B5BC-A14E1FB7EFB6}" srcOrd="0" destOrd="0" presId="urn:microsoft.com/office/officeart/2005/8/layout/orgChart1"/>
    <dgm:cxn modelId="{5597038A-A1E0-4751-A38A-07F3BE2618A5}" type="presOf" srcId="{0F39C90E-E8D3-4D35-A1BF-A1280FF8F070}" destId="{F7B831FE-58D6-4C76-8C88-F05657E86997}" srcOrd="1" destOrd="0" presId="urn:microsoft.com/office/officeart/2005/8/layout/orgChart1"/>
    <dgm:cxn modelId="{9D3EDB7A-47DA-4472-9445-F0C327A81B5B}" type="presOf" srcId="{77625154-4E73-45E6-89A9-B54B7349288F}" destId="{FAEDC611-CE91-4A0C-97B3-6751557C5918}" srcOrd="1" destOrd="0" presId="urn:microsoft.com/office/officeart/2005/8/layout/orgChart1"/>
    <dgm:cxn modelId="{0420F621-2FF9-41DF-89CC-4E08071C369B}" type="presOf" srcId="{603E6CF9-73EE-4534-88A6-599B8B7ECC39}" destId="{5B45A0DF-3AB6-48D2-82AE-9A161570438B}" srcOrd="0" destOrd="0" presId="urn:microsoft.com/office/officeart/2005/8/layout/orgChart1"/>
    <dgm:cxn modelId="{7B4A2717-48E5-4465-9912-297A64849426}" type="presOf" srcId="{7FF533D6-F9EB-431F-947F-76A4E184F400}" destId="{646E47FA-7434-4D6A-AB09-6167FA8AEE24}" srcOrd="0" destOrd="0" presId="urn:microsoft.com/office/officeart/2005/8/layout/orgChart1"/>
    <dgm:cxn modelId="{E2C211F6-995F-48A5-B584-B9F9F4FC4421}" type="presOf" srcId="{4F9329FD-3D90-4376-B126-C568176220A0}" destId="{C0658243-A5B8-4344-8794-C285A6654983}" srcOrd="0" destOrd="0" presId="urn:microsoft.com/office/officeart/2005/8/layout/orgChart1"/>
    <dgm:cxn modelId="{E50E44D7-1F8B-4898-9A01-F430584C409F}" type="presOf" srcId="{9EB0F3F0-0A89-464D-B3E9-F2C436D359F0}" destId="{45C836A5-F74C-482F-ADE2-ACE981B4F319}" srcOrd="0" destOrd="0" presId="urn:microsoft.com/office/officeart/2005/8/layout/orgChart1"/>
    <dgm:cxn modelId="{C96A26A1-91AD-4755-A9BF-3537008495BF}" type="presOf" srcId="{0F39C90E-E8D3-4D35-A1BF-A1280FF8F070}" destId="{703D3104-4C09-4BBA-9AC4-E20628B38477}" srcOrd="0" destOrd="0" presId="urn:microsoft.com/office/officeart/2005/8/layout/orgChart1"/>
    <dgm:cxn modelId="{F3F2015C-63C1-4753-AE34-0C66423269FD}" type="presOf" srcId="{969EF36F-DD52-4DB9-91DA-637713C4FD1B}" destId="{6D69D376-B7F0-433D-AEE9-1BFF224DDB62}" srcOrd="0" destOrd="0" presId="urn:microsoft.com/office/officeart/2005/8/layout/orgChart1"/>
    <dgm:cxn modelId="{EDDB05E3-4019-4467-8E8B-1C58EA3C21C9}" srcId="{00CD7308-6B4B-4F47-B1C7-4564326196AC}" destId="{60666EF0-434F-4EDA-9F65-42F22CDBA99A}" srcOrd="0" destOrd="0" parTransId="{ACB9DB8F-1A28-4C85-8C5C-CD80627B44FC}" sibTransId="{8B39DC98-3663-4E6F-BC32-7C50653F5408}"/>
    <dgm:cxn modelId="{34577694-1DF0-4FD7-91CB-CB3B994903E7}" srcId="{0158E79A-5FC7-4A7F-A424-D9BD4A4A680E}" destId="{219F1CEC-47A8-472B-ABE2-37B3E91928B6}" srcOrd="0" destOrd="0" parTransId="{31CACEAE-55FB-4A08-905A-BA4CAC4F4B97}" sibTransId="{FF486941-52D8-4AB5-8C0B-677DF11153CF}"/>
    <dgm:cxn modelId="{287606B5-6804-4ECA-925C-5E240DFC8C37}" type="presOf" srcId="{ACB9DB8F-1A28-4C85-8C5C-CD80627B44FC}" destId="{9B8B938E-68DC-49C0-865C-D3F85AB6EA81}" srcOrd="0" destOrd="0" presId="urn:microsoft.com/office/officeart/2005/8/layout/orgChart1"/>
    <dgm:cxn modelId="{7E9B7E65-F04F-4C6F-99DC-19C4F13A5B5A}" type="presOf" srcId="{A373DC88-D1D1-43B5-B71B-3B6FC06EE24A}" destId="{6E312ABA-FC2E-4640-AE91-055D249FEDE0}" srcOrd="0" destOrd="0" presId="urn:microsoft.com/office/officeart/2005/8/layout/orgChart1"/>
    <dgm:cxn modelId="{A344041E-5F8A-44D6-A6BF-7F22A8674193}" type="presOf" srcId="{4F9329FD-3D90-4376-B126-C568176220A0}" destId="{BED17326-39B8-4E42-A1B0-43F4EB584078}" srcOrd="1" destOrd="0" presId="urn:microsoft.com/office/officeart/2005/8/layout/orgChart1"/>
    <dgm:cxn modelId="{58FDE39A-15FD-4822-98F3-01AFEDB28B5B}" srcId="{4F9329FD-3D90-4376-B126-C568176220A0}" destId="{1A685B09-0F09-4B6E-82AB-F6E623D32B3D}" srcOrd="0" destOrd="0" parTransId="{6248F861-7105-402E-8608-0A1651B36F80}" sibTransId="{FF6976F8-9CEA-49E6-B253-9F02C13CAEC6}"/>
    <dgm:cxn modelId="{7EB4A2D3-A66C-4BD5-B775-8971CE2080C3}" type="presOf" srcId="{6248F861-7105-402E-8608-0A1651B36F80}" destId="{9855B86E-C4D0-47E1-A009-5DB14A50D140}" srcOrd="0" destOrd="0" presId="urn:microsoft.com/office/officeart/2005/8/layout/orgChart1"/>
    <dgm:cxn modelId="{54789DA5-D350-4008-B164-7BC753AAC1A9}" type="presOf" srcId="{00CD7308-6B4B-4F47-B1C7-4564326196AC}" destId="{B02B668F-C88C-4D38-9869-DACAD3995723}" srcOrd="1" destOrd="0" presId="urn:microsoft.com/office/officeart/2005/8/layout/orgChart1"/>
    <dgm:cxn modelId="{5BE5DCAA-1941-4D9F-A92F-EC4BE489B39F}" srcId="{00CD7308-6B4B-4F47-B1C7-4564326196AC}" destId="{5EC50298-66D7-44C0-8EE8-4DABF1A3514F}" srcOrd="1" destOrd="0" parTransId="{A373DC88-D1D1-43B5-B71B-3B6FC06EE24A}" sibTransId="{B519CEDD-9D13-48EF-ADE1-EFC638D1758E}"/>
    <dgm:cxn modelId="{2714E0DB-D513-404B-8B7F-7489C67E8BAB}" type="presOf" srcId="{219F1CEC-47A8-472B-ABE2-37B3E91928B6}" destId="{0650FD56-280E-405F-8830-20CAE1A9A2AE}" srcOrd="1" destOrd="0" presId="urn:microsoft.com/office/officeart/2005/8/layout/orgChart1"/>
    <dgm:cxn modelId="{FAB56E1A-5E7E-42EA-B7C8-073C84EFC802}" type="presOf" srcId="{219F1CEC-47A8-472B-ABE2-37B3E91928B6}" destId="{F89195C0-5A76-42A9-9FFC-025719030EA6}" srcOrd="0" destOrd="0" presId="urn:microsoft.com/office/officeart/2005/8/layout/orgChart1"/>
    <dgm:cxn modelId="{FC68293F-21A9-4C14-A38E-693D57164905}" type="presOf" srcId="{C90FE32C-A025-487B-A842-9616C46C91CA}" destId="{D4AAB16D-E81D-4A67-9EF9-C21F7354B520}" srcOrd="0" destOrd="0" presId="urn:microsoft.com/office/officeart/2005/8/layout/orgChart1"/>
    <dgm:cxn modelId="{CF4F96EE-95BD-41C2-AB8C-E1B39E52EA06}" type="presOf" srcId="{0158E79A-5FC7-4A7F-A424-D9BD4A4A680E}" destId="{5C394D3D-19F3-43AD-9E69-A2D555786263}" srcOrd="0" destOrd="0" presId="urn:microsoft.com/office/officeart/2005/8/layout/orgChart1"/>
    <dgm:cxn modelId="{B889B3F7-6CBB-4589-91F2-B6227DAA1579}" srcId="{219F1CEC-47A8-472B-ABE2-37B3E91928B6}" destId="{00CD7308-6B4B-4F47-B1C7-4564326196AC}" srcOrd="0" destOrd="0" parTransId="{7FF533D6-F9EB-431F-947F-76A4E184F400}" sibTransId="{190121EC-8ECA-4712-9119-188DC99D40B4}"/>
    <dgm:cxn modelId="{520C5D98-CC2E-4268-8F52-37D09D05BAAF}" type="presOf" srcId="{00CD7308-6B4B-4F47-B1C7-4564326196AC}" destId="{50A9F7A7-861D-40F2-859C-79BAE5BB99CE}" srcOrd="0" destOrd="0" presId="urn:microsoft.com/office/officeart/2005/8/layout/orgChart1"/>
    <dgm:cxn modelId="{156134BC-7D4A-4D50-AB3F-57D504B21AB3}" type="presOf" srcId="{B4B46DFB-4D31-47E2-BDA4-FAADEF5E012F}" destId="{26B07736-DBA6-44B5-9638-6DF462092F25}" srcOrd="0" destOrd="0" presId="urn:microsoft.com/office/officeart/2005/8/layout/orgChart1"/>
    <dgm:cxn modelId="{4CDC2ECA-1569-400A-B315-9615BEE831A4}" type="presOf" srcId="{1A685B09-0F09-4B6E-82AB-F6E623D32B3D}" destId="{8A4C040D-E691-4771-810F-73CBAA735E64}" srcOrd="1" destOrd="0" presId="urn:microsoft.com/office/officeart/2005/8/layout/orgChart1"/>
    <dgm:cxn modelId="{4931486D-C077-44B1-960C-5977E53D3DDD}" srcId="{4F9329FD-3D90-4376-B126-C568176220A0}" destId="{B4B46DFB-4D31-47E2-BDA4-FAADEF5E012F}" srcOrd="1" destOrd="0" parTransId="{C90FE32C-A025-487B-A842-9616C46C91CA}" sibTransId="{0638FEE6-7523-4E3C-87BC-CAA0E4C001BB}"/>
    <dgm:cxn modelId="{3A6EEB42-C346-4A65-8F3C-C4CDCA18DE83}" srcId="{4F9329FD-3D90-4376-B126-C568176220A0}" destId="{0F39C90E-E8D3-4D35-A1BF-A1280FF8F070}" srcOrd="2" destOrd="0" parTransId="{603E6CF9-73EE-4534-88A6-599B8B7ECC39}" sibTransId="{4610B32A-1F5C-4B77-9EC5-1A4CB669674B}"/>
    <dgm:cxn modelId="{EB70DC76-45D6-4884-9159-3FDA311F266B}" type="presParOf" srcId="{5C394D3D-19F3-43AD-9E69-A2D555786263}" destId="{1410C806-9093-432D-8218-E0EEF783D232}" srcOrd="0" destOrd="0" presId="urn:microsoft.com/office/officeart/2005/8/layout/orgChart1"/>
    <dgm:cxn modelId="{41143C97-425B-45F3-A432-A35EFBDEF795}" type="presParOf" srcId="{1410C806-9093-432D-8218-E0EEF783D232}" destId="{1F37B798-9103-480C-A3D6-388EA46EC487}" srcOrd="0" destOrd="0" presId="urn:microsoft.com/office/officeart/2005/8/layout/orgChart1"/>
    <dgm:cxn modelId="{00E8B20A-E174-4AE6-8F96-09AD990C6F67}" type="presParOf" srcId="{1F37B798-9103-480C-A3D6-388EA46EC487}" destId="{F89195C0-5A76-42A9-9FFC-025719030EA6}" srcOrd="0" destOrd="0" presId="urn:microsoft.com/office/officeart/2005/8/layout/orgChart1"/>
    <dgm:cxn modelId="{67EB4A5C-534C-43D4-BBFF-77C9C748BDDD}" type="presParOf" srcId="{1F37B798-9103-480C-A3D6-388EA46EC487}" destId="{0650FD56-280E-405F-8830-20CAE1A9A2AE}" srcOrd="1" destOrd="0" presId="urn:microsoft.com/office/officeart/2005/8/layout/orgChart1"/>
    <dgm:cxn modelId="{E0595DE5-96EB-42A6-82A3-CBC0CF552C37}" type="presParOf" srcId="{1410C806-9093-432D-8218-E0EEF783D232}" destId="{6EBBF892-6D34-4BD7-A3C0-76803E9FE6F0}" srcOrd="1" destOrd="0" presId="urn:microsoft.com/office/officeart/2005/8/layout/orgChart1"/>
    <dgm:cxn modelId="{86D8A69C-F120-4FA7-B5D7-ADEADCBAA5C7}" type="presParOf" srcId="{6EBBF892-6D34-4BD7-A3C0-76803E9FE6F0}" destId="{646E47FA-7434-4D6A-AB09-6167FA8AEE24}" srcOrd="0" destOrd="0" presId="urn:microsoft.com/office/officeart/2005/8/layout/orgChart1"/>
    <dgm:cxn modelId="{620D25A8-4BFB-40E7-B22C-0FBDD242FEB2}" type="presParOf" srcId="{6EBBF892-6D34-4BD7-A3C0-76803E9FE6F0}" destId="{F2791BE1-8E87-4549-A07B-ED7BAEB13B74}" srcOrd="1" destOrd="0" presId="urn:microsoft.com/office/officeart/2005/8/layout/orgChart1"/>
    <dgm:cxn modelId="{321E315C-7610-424A-90BA-E119A37BBAF2}" type="presParOf" srcId="{F2791BE1-8E87-4549-A07B-ED7BAEB13B74}" destId="{7FFC6F8C-65A3-425F-9AA5-33FA2883439C}" srcOrd="0" destOrd="0" presId="urn:microsoft.com/office/officeart/2005/8/layout/orgChart1"/>
    <dgm:cxn modelId="{84E81AC2-BE15-4D11-B064-99B393302345}" type="presParOf" srcId="{7FFC6F8C-65A3-425F-9AA5-33FA2883439C}" destId="{50A9F7A7-861D-40F2-859C-79BAE5BB99CE}" srcOrd="0" destOrd="0" presId="urn:microsoft.com/office/officeart/2005/8/layout/orgChart1"/>
    <dgm:cxn modelId="{DD09D085-9286-4E89-92AF-4B46D0D9CA46}" type="presParOf" srcId="{7FFC6F8C-65A3-425F-9AA5-33FA2883439C}" destId="{B02B668F-C88C-4D38-9869-DACAD3995723}" srcOrd="1" destOrd="0" presId="urn:microsoft.com/office/officeart/2005/8/layout/orgChart1"/>
    <dgm:cxn modelId="{82919382-7AE4-4289-B350-5757F3D5B24E}" type="presParOf" srcId="{F2791BE1-8E87-4549-A07B-ED7BAEB13B74}" destId="{A002CBD9-7810-486F-B8B5-281DAFBC34AD}" srcOrd="1" destOrd="0" presId="urn:microsoft.com/office/officeart/2005/8/layout/orgChart1"/>
    <dgm:cxn modelId="{F6B87AF8-E50C-4506-8752-5BFB2E4B4C95}" type="presParOf" srcId="{A002CBD9-7810-486F-B8B5-281DAFBC34AD}" destId="{9B8B938E-68DC-49C0-865C-D3F85AB6EA81}" srcOrd="0" destOrd="0" presId="urn:microsoft.com/office/officeart/2005/8/layout/orgChart1"/>
    <dgm:cxn modelId="{BCC03413-2E4C-41F8-934A-27D82FFFF41D}" type="presParOf" srcId="{A002CBD9-7810-486F-B8B5-281DAFBC34AD}" destId="{DDB13B60-2C3F-4A55-8B8A-D391DDB0358B}" srcOrd="1" destOrd="0" presId="urn:microsoft.com/office/officeart/2005/8/layout/orgChart1"/>
    <dgm:cxn modelId="{CE108BC4-95B7-4800-8EB0-28B64E76EE02}" type="presParOf" srcId="{DDB13B60-2C3F-4A55-8B8A-D391DDB0358B}" destId="{D3AC7C0A-5182-4F46-A8CB-844960989963}" srcOrd="0" destOrd="0" presId="urn:microsoft.com/office/officeart/2005/8/layout/orgChart1"/>
    <dgm:cxn modelId="{3207005E-F023-43CB-ACB7-E0AF0B3FCF70}" type="presParOf" srcId="{D3AC7C0A-5182-4F46-A8CB-844960989963}" destId="{75B542E7-AEE4-4666-8D3B-8C0704417648}" srcOrd="0" destOrd="0" presId="urn:microsoft.com/office/officeart/2005/8/layout/orgChart1"/>
    <dgm:cxn modelId="{23D388FD-6DAA-4274-AEA6-77955A415695}" type="presParOf" srcId="{D3AC7C0A-5182-4F46-A8CB-844960989963}" destId="{8920C258-04CD-4B39-8316-3CC6E9FAA9D3}" srcOrd="1" destOrd="0" presId="urn:microsoft.com/office/officeart/2005/8/layout/orgChart1"/>
    <dgm:cxn modelId="{09CB8E4A-512F-4743-A356-D87F124BD422}" type="presParOf" srcId="{DDB13B60-2C3F-4A55-8B8A-D391DDB0358B}" destId="{BF6E72A3-F5B4-4F26-8DF9-6FB65CE37ADE}" srcOrd="1" destOrd="0" presId="urn:microsoft.com/office/officeart/2005/8/layout/orgChart1"/>
    <dgm:cxn modelId="{670AB32E-EB58-493C-B3D9-3A106636B0C6}" type="presParOf" srcId="{DDB13B60-2C3F-4A55-8B8A-D391DDB0358B}" destId="{6FA7BF4E-2CCF-4ECF-AFD6-634566B3F08F}" srcOrd="2" destOrd="0" presId="urn:microsoft.com/office/officeart/2005/8/layout/orgChart1"/>
    <dgm:cxn modelId="{F9CEA18F-D520-4EC3-8AA0-BB3013757C69}" type="presParOf" srcId="{A002CBD9-7810-486F-B8B5-281DAFBC34AD}" destId="{6E312ABA-FC2E-4640-AE91-055D249FEDE0}" srcOrd="2" destOrd="0" presId="urn:microsoft.com/office/officeart/2005/8/layout/orgChart1"/>
    <dgm:cxn modelId="{3FA8F19D-4F64-471E-8E42-BBF92308FD93}" type="presParOf" srcId="{A002CBD9-7810-486F-B8B5-281DAFBC34AD}" destId="{9A86F909-E10C-4F20-B8C6-53242BE2A1D0}" srcOrd="3" destOrd="0" presId="urn:microsoft.com/office/officeart/2005/8/layout/orgChart1"/>
    <dgm:cxn modelId="{6C4686ED-6F19-464B-B13D-CE52ED874879}" type="presParOf" srcId="{9A86F909-E10C-4F20-B8C6-53242BE2A1D0}" destId="{AACA8AD8-06A2-4030-AAAC-7B4520FAFA3F}" srcOrd="0" destOrd="0" presId="urn:microsoft.com/office/officeart/2005/8/layout/orgChart1"/>
    <dgm:cxn modelId="{74B4A5E1-42E5-4DF5-87E2-A2BD9215A340}" type="presParOf" srcId="{AACA8AD8-06A2-4030-AAAC-7B4520FAFA3F}" destId="{56926A41-8B50-48A8-B468-7EB8E73840E0}" srcOrd="0" destOrd="0" presId="urn:microsoft.com/office/officeart/2005/8/layout/orgChart1"/>
    <dgm:cxn modelId="{44E56B96-521F-43FE-9339-C08A5EED0219}" type="presParOf" srcId="{AACA8AD8-06A2-4030-AAAC-7B4520FAFA3F}" destId="{F293C63D-7C8B-4745-9190-66F26E9B76AF}" srcOrd="1" destOrd="0" presId="urn:microsoft.com/office/officeart/2005/8/layout/orgChart1"/>
    <dgm:cxn modelId="{0273B160-3FFA-47CA-9E38-526F38844721}" type="presParOf" srcId="{9A86F909-E10C-4F20-B8C6-53242BE2A1D0}" destId="{B8B7F190-D537-4675-8D5D-AA63679944A6}" srcOrd="1" destOrd="0" presId="urn:microsoft.com/office/officeart/2005/8/layout/orgChart1"/>
    <dgm:cxn modelId="{5D1D5D7E-3D2F-44E1-B11B-280EDF10529F}" type="presParOf" srcId="{9A86F909-E10C-4F20-B8C6-53242BE2A1D0}" destId="{B48DC788-570C-4F96-96C8-4B2CAAFEBD84}" srcOrd="2" destOrd="0" presId="urn:microsoft.com/office/officeart/2005/8/layout/orgChart1"/>
    <dgm:cxn modelId="{73507576-2611-45FE-9670-C0AD1FF135A8}" type="presParOf" srcId="{A002CBD9-7810-486F-B8B5-281DAFBC34AD}" destId="{6D69D376-B7F0-433D-AEE9-1BFF224DDB62}" srcOrd="4" destOrd="0" presId="urn:microsoft.com/office/officeart/2005/8/layout/orgChart1"/>
    <dgm:cxn modelId="{F8346F35-1DC2-47ED-A7EC-50DC48EC746B}" type="presParOf" srcId="{A002CBD9-7810-486F-B8B5-281DAFBC34AD}" destId="{9BA4E73A-FA0F-4178-AE76-735D4235AC25}" srcOrd="5" destOrd="0" presId="urn:microsoft.com/office/officeart/2005/8/layout/orgChart1"/>
    <dgm:cxn modelId="{4EB5983A-9D8D-41F1-B222-5BEFA5259630}" type="presParOf" srcId="{9BA4E73A-FA0F-4178-AE76-735D4235AC25}" destId="{7CDED8B4-CE88-4387-A910-BFD2BBEFDEC9}" srcOrd="0" destOrd="0" presId="urn:microsoft.com/office/officeart/2005/8/layout/orgChart1"/>
    <dgm:cxn modelId="{C44E6475-8090-4192-A6FC-15E099A920FB}" type="presParOf" srcId="{7CDED8B4-CE88-4387-A910-BFD2BBEFDEC9}" destId="{43B3F7FD-6A38-4C24-B5BC-A14E1FB7EFB6}" srcOrd="0" destOrd="0" presId="urn:microsoft.com/office/officeart/2005/8/layout/orgChart1"/>
    <dgm:cxn modelId="{659F0563-11A1-4FE3-8F68-0B112BFB448B}" type="presParOf" srcId="{7CDED8B4-CE88-4387-A910-BFD2BBEFDEC9}" destId="{FAEDC611-CE91-4A0C-97B3-6751557C5918}" srcOrd="1" destOrd="0" presId="urn:microsoft.com/office/officeart/2005/8/layout/orgChart1"/>
    <dgm:cxn modelId="{3B0EB6C1-3834-4BDF-86A2-EE1D14D7EC15}" type="presParOf" srcId="{9BA4E73A-FA0F-4178-AE76-735D4235AC25}" destId="{4AEF655E-2B10-4AAA-B744-A634A764EC77}" srcOrd="1" destOrd="0" presId="urn:microsoft.com/office/officeart/2005/8/layout/orgChart1"/>
    <dgm:cxn modelId="{F9C7AA53-0DEC-4A48-A0E8-C4DFD20ED8B6}" type="presParOf" srcId="{9BA4E73A-FA0F-4178-AE76-735D4235AC25}" destId="{279F104D-B32E-49BE-AA5E-E1FFFF24A3F8}" srcOrd="2" destOrd="0" presId="urn:microsoft.com/office/officeart/2005/8/layout/orgChart1"/>
    <dgm:cxn modelId="{D3EAC0F3-600C-4F4A-AAC5-8507ABF34304}" type="presParOf" srcId="{F2791BE1-8E87-4549-A07B-ED7BAEB13B74}" destId="{EBC20909-1E9B-4FBA-ACF3-5FDD3DC5105F}" srcOrd="2" destOrd="0" presId="urn:microsoft.com/office/officeart/2005/8/layout/orgChart1"/>
    <dgm:cxn modelId="{15699D9A-E8A1-4BA8-9ABC-856D52157939}" type="presParOf" srcId="{6EBBF892-6D34-4BD7-A3C0-76803E9FE6F0}" destId="{45C836A5-F74C-482F-ADE2-ACE981B4F319}" srcOrd="2" destOrd="0" presId="urn:microsoft.com/office/officeart/2005/8/layout/orgChart1"/>
    <dgm:cxn modelId="{992FFA1C-EA8E-483F-B871-0A41D838709D}" type="presParOf" srcId="{6EBBF892-6D34-4BD7-A3C0-76803E9FE6F0}" destId="{621C9C15-E715-49A6-BA2E-4DCE6D43DB98}" srcOrd="3" destOrd="0" presId="urn:microsoft.com/office/officeart/2005/8/layout/orgChart1"/>
    <dgm:cxn modelId="{82354423-1085-4BEB-BB97-7A98801D612B}" type="presParOf" srcId="{621C9C15-E715-49A6-BA2E-4DCE6D43DB98}" destId="{8F5C963F-50F5-498D-97B0-606D3674A238}" srcOrd="0" destOrd="0" presId="urn:microsoft.com/office/officeart/2005/8/layout/orgChart1"/>
    <dgm:cxn modelId="{81233FC5-48D0-4AA4-8618-DE973A7BC0A9}" type="presParOf" srcId="{8F5C963F-50F5-498D-97B0-606D3674A238}" destId="{C0658243-A5B8-4344-8794-C285A6654983}" srcOrd="0" destOrd="0" presId="urn:microsoft.com/office/officeart/2005/8/layout/orgChart1"/>
    <dgm:cxn modelId="{9E257D6D-FF9C-4477-AE7C-4E8E944401E2}" type="presParOf" srcId="{8F5C963F-50F5-498D-97B0-606D3674A238}" destId="{BED17326-39B8-4E42-A1B0-43F4EB584078}" srcOrd="1" destOrd="0" presId="urn:microsoft.com/office/officeart/2005/8/layout/orgChart1"/>
    <dgm:cxn modelId="{1C2DA7F5-2713-4B78-8BA2-147D97F4C3F4}" type="presParOf" srcId="{621C9C15-E715-49A6-BA2E-4DCE6D43DB98}" destId="{56E33D5E-3EF1-4F11-BD8E-63503E5B6A5B}" srcOrd="1" destOrd="0" presId="urn:microsoft.com/office/officeart/2005/8/layout/orgChart1"/>
    <dgm:cxn modelId="{C1B3E88D-1C56-44D6-9894-9E00405CAA6B}" type="presParOf" srcId="{56E33D5E-3EF1-4F11-BD8E-63503E5B6A5B}" destId="{9855B86E-C4D0-47E1-A009-5DB14A50D140}" srcOrd="0" destOrd="0" presId="urn:microsoft.com/office/officeart/2005/8/layout/orgChart1"/>
    <dgm:cxn modelId="{82B4AC7E-422F-455D-ACCE-1A34B7627011}" type="presParOf" srcId="{56E33D5E-3EF1-4F11-BD8E-63503E5B6A5B}" destId="{89F8DDB4-2D06-4326-9C25-E0549897EBFE}" srcOrd="1" destOrd="0" presId="urn:microsoft.com/office/officeart/2005/8/layout/orgChart1"/>
    <dgm:cxn modelId="{2F9DD27F-DCD2-4718-BDFC-7245BD7B44A8}" type="presParOf" srcId="{89F8DDB4-2D06-4326-9C25-E0549897EBFE}" destId="{7F523C98-DB66-4E83-9917-26DB09D99EDD}" srcOrd="0" destOrd="0" presId="urn:microsoft.com/office/officeart/2005/8/layout/orgChart1"/>
    <dgm:cxn modelId="{56C6CE9F-6C88-46EE-AD27-16E614E849E9}" type="presParOf" srcId="{7F523C98-DB66-4E83-9917-26DB09D99EDD}" destId="{4A5FDC56-0FBE-44BD-82DC-3F0CE423C54F}" srcOrd="0" destOrd="0" presId="urn:microsoft.com/office/officeart/2005/8/layout/orgChart1"/>
    <dgm:cxn modelId="{23C10876-4FA5-4D10-9CE3-88A9D432DEC1}" type="presParOf" srcId="{7F523C98-DB66-4E83-9917-26DB09D99EDD}" destId="{8A4C040D-E691-4771-810F-73CBAA735E64}" srcOrd="1" destOrd="0" presId="urn:microsoft.com/office/officeart/2005/8/layout/orgChart1"/>
    <dgm:cxn modelId="{103F0585-3D2C-4706-8BC8-BD79ECB78DC9}" type="presParOf" srcId="{89F8DDB4-2D06-4326-9C25-E0549897EBFE}" destId="{CCE133A0-6675-40E8-A5B7-CA7F674C4F02}" srcOrd="1" destOrd="0" presId="urn:microsoft.com/office/officeart/2005/8/layout/orgChart1"/>
    <dgm:cxn modelId="{85ABEDBD-547C-4EDB-A8A2-919CFD4969D1}" type="presParOf" srcId="{89F8DDB4-2D06-4326-9C25-E0549897EBFE}" destId="{6CB18A62-640D-498A-8F24-4FA1B8B3C8A8}" srcOrd="2" destOrd="0" presId="urn:microsoft.com/office/officeart/2005/8/layout/orgChart1"/>
    <dgm:cxn modelId="{B5E3697E-61BC-4396-822C-02507E5ACE31}" type="presParOf" srcId="{56E33D5E-3EF1-4F11-BD8E-63503E5B6A5B}" destId="{D4AAB16D-E81D-4A67-9EF9-C21F7354B520}" srcOrd="2" destOrd="0" presId="urn:microsoft.com/office/officeart/2005/8/layout/orgChart1"/>
    <dgm:cxn modelId="{43354F41-193D-49F3-9D4A-7C5AA5171606}" type="presParOf" srcId="{56E33D5E-3EF1-4F11-BD8E-63503E5B6A5B}" destId="{5DF24DFA-2888-4BF4-9C67-BBB67C125C02}" srcOrd="3" destOrd="0" presId="urn:microsoft.com/office/officeart/2005/8/layout/orgChart1"/>
    <dgm:cxn modelId="{E9436C9B-1842-47D0-B02C-FFB6AF6FDBF9}" type="presParOf" srcId="{5DF24DFA-2888-4BF4-9C67-BBB67C125C02}" destId="{184E41DD-B62B-4B7D-BC35-8600DB956587}" srcOrd="0" destOrd="0" presId="urn:microsoft.com/office/officeart/2005/8/layout/orgChart1"/>
    <dgm:cxn modelId="{EE673273-9926-4F19-9133-1ACB66C18E20}" type="presParOf" srcId="{184E41DD-B62B-4B7D-BC35-8600DB956587}" destId="{26B07736-DBA6-44B5-9638-6DF462092F25}" srcOrd="0" destOrd="0" presId="urn:microsoft.com/office/officeart/2005/8/layout/orgChart1"/>
    <dgm:cxn modelId="{B3F55012-8844-4B7C-8A56-9468A56649A9}" type="presParOf" srcId="{184E41DD-B62B-4B7D-BC35-8600DB956587}" destId="{74B0CA0D-A230-436C-B86F-02516B73A336}" srcOrd="1" destOrd="0" presId="urn:microsoft.com/office/officeart/2005/8/layout/orgChart1"/>
    <dgm:cxn modelId="{7F71464F-E91F-4507-81E0-8D42CDBA8AFE}" type="presParOf" srcId="{5DF24DFA-2888-4BF4-9C67-BBB67C125C02}" destId="{83BCFE52-FDD0-4021-8FCF-42422BF9D444}" srcOrd="1" destOrd="0" presId="urn:microsoft.com/office/officeart/2005/8/layout/orgChart1"/>
    <dgm:cxn modelId="{178A10A6-11B7-4BF7-B9E2-D003162BAB13}" type="presParOf" srcId="{5DF24DFA-2888-4BF4-9C67-BBB67C125C02}" destId="{2C63CB2E-4B72-4951-AED2-2B4E1ADF2076}" srcOrd="2" destOrd="0" presId="urn:microsoft.com/office/officeart/2005/8/layout/orgChart1"/>
    <dgm:cxn modelId="{03A61538-EAAA-4E73-A375-9D26F00FA110}" type="presParOf" srcId="{56E33D5E-3EF1-4F11-BD8E-63503E5B6A5B}" destId="{5B45A0DF-3AB6-48D2-82AE-9A161570438B}" srcOrd="4" destOrd="0" presId="urn:microsoft.com/office/officeart/2005/8/layout/orgChart1"/>
    <dgm:cxn modelId="{612536BA-1806-4B56-964D-E00C4D0CDA3B}" type="presParOf" srcId="{56E33D5E-3EF1-4F11-BD8E-63503E5B6A5B}" destId="{609C0600-E648-4C66-A13E-A45099D980DB}" srcOrd="5" destOrd="0" presId="urn:microsoft.com/office/officeart/2005/8/layout/orgChart1"/>
    <dgm:cxn modelId="{97BC403E-35A6-441A-A9B9-F3AB4CB22E0A}" type="presParOf" srcId="{609C0600-E648-4C66-A13E-A45099D980DB}" destId="{AC875AF6-44FB-439D-A02F-EF585E4C927E}" srcOrd="0" destOrd="0" presId="urn:microsoft.com/office/officeart/2005/8/layout/orgChart1"/>
    <dgm:cxn modelId="{C957AE85-947A-4A97-BA47-963848EEE3F5}" type="presParOf" srcId="{AC875AF6-44FB-439D-A02F-EF585E4C927E}" destId="{703D3104-4C09-4BBA-9AC4-E20628B38477}" srcOrd="0" destOrd="0" presId="urn:microsoft.com/office/officeart/2005/8/layout/orgChart1"/>
    <dgm:cxn modelId="{7311DF76-94DC-4D0D-B49D-99A4C0C8B1AB}" type="presParOf" srcId="{AC875AF6-44FB-439D-A02F-EF585E4C927E}" destId="{F7B831FE-58D6-4C76-8C88-F05657E86997}" srcOrd="1" destOrd="0" presId="urn:microsoft.com/office/officeart/2005/8/layout/orgChart1"/>
    <dgm:cxn modelId="{D8B40100-B838-4A9A-BCCB-BF03CD5B731E}" type="presParOf" srcId="{609C0600-E648-4C66-A13E-A45099D980DB}" destId="{35E3032B-5E0D-4FC1-8E08-D9862BE86503}" srcOrd="1" destOrd="0" presId="urn:microsoft.com/office/officeart/2005/8/layout/orgChart1"/>
    <dgm:cxn modelId="{87429ABF-B908-49A8-9B98-931880611AAB}" type="presParOf" srcId="{609C0600-E648-4C66-A13E-A45099D980DB}" destId="{12FE9846-2A6E-4D43-9E6E-A416A713C1DE}" srcOrd="2" destOrd="0" presId="urn:microsoft.com/office/officeart/2005/8/layout/orgChart1"/>
    <dgm:cxn modelId="{7A113B8E-5E6C-4B26-A1A0-30A31A6CF596}" type="presParOf" srcId="{621C9C15-E715-49A6-BA2E-4DCE6D43DB98}" destId="{FF2BD687-D9CE-4980-85CE-2FDA4E57D577}" srcOrd="2" destOrd="0" presId="urn:microsoft.com/office/officeart/2005/8/layout/orgChart1"/>
    <dgm:cxn modelId="{E181FDF8-AA23-42E9-ABB8-D8DC8BAF919E}" type="presParOf" srcId="{1410C806-9093-432D-8218-E0EEF783D232}" destId="{7C977ABA-7DD7-4D2D-B32C-9A9F52EFFF9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FED7C3-D4C0-4CAA-8D79-5866D647345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18C3D6-609A-465C-92F9-361BAC7A55A1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Внешние (макроэкономические)</a:t>
          </a:r>
        </a:p>
      </dgm:t>
    </dgm:pt>
    <dgm:pt modelId="{C7584736-F6C7-48FC-A968-2C988253D36C}" type="parTrans" cxnId="{C3C01929-388F-4B6C-A581-59F6F311C4AB}">
      <dgm:prSet/>
      <dgm:spPr/>
      <dgm:t>
        <a:bodyPr/>
        <a:lstStyle/>
        <a:p>
          <a:endParaRPr lang="ru-RU"/>
        </a:p>
      </dgm:t>
    </dgm:pt>
    <dgm:pt modelId="{87FDB1CE-6763-472A-84CB-D218EDD68E4F}" type="sibTrans" cxnId="{C3C01929-388F-4B6C-A581-59F6F311C4AB}">
      <dgm:prSet/>
      <dgm:spPr/>
      <dgm:t>
        <a:bodyPr/>
        <a:lstStyle/>
        <a:p>
          <a:endParaRPr lang="ru-RU"/>
        </a:p>
      </dgm:t>
    </dgm:pt>
    <dgm:pt modelId="{EE2D3171-D6C3-4D97-A5D8-C74CF35C98ED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Внутренние (микроэкономические)</a:t>
          </a:r>
          <a:endParaRPr lang="ru-RU" baseline="0" dirty="0">
            <a:solidFill>
              <a:schemeClr val="tx1"/>
            </a:solidFill>
          </a:endParaRPr>
        </a:p>
      </dgm:t>
    </dgm:pt>
    <dgm:pt modelId="{69768C38-C9E9-466E-BFD5-44C9C8A11076}" type="parTrans" cxnId="{84489458-EA32-4FF9-86EF-4525A0C990E2}">
      <dgm:prSet/>
      <dgm:spPr/>
      <dgm:t>
        <a:bodyPr/>
        <a:lstStyle/>
        <a:p>
          <a:endParaRPr lang="ru-RU"/>
        </a:p>
      </dgm:t>
    </dgm:pt>
    <dgm:pt modelId="{1E995B1B-F9CE-448F-AD99-2A5B41E2B3B9}" type="sibTrans" cxnId="{84489458-EA32-4FF9-86EF-4525A0C990E2}">
      <dgm:prSet/>
      <dgm:spPr/>
      <dgm:t>
        <a:bodyPr/>
        <a:lstStyle/>
        <a:p>
          <a:endParaRPr lang="ru-RU"/>
        </a:p>
      </dgm:t>
    </dgm:pt>
    <dgm:pt modelId="{74E6E200-F3E2-40AD-99AB-FD83039480BB}">
      <dgm:prSet/>
      <dgm:spPr/>
      <dgm:t>
        <a:bodyPr lIns="28800" rIns="28800"/>
        <a:lstStyle/>
        <a:p>
          <a:pPr algn="just"/>
          <a:r>
            <a:rPr lang="ru-RU" baseline="0" dirty="0" smtClean="0">
              <a:solidFill>
                <a:schemeClr val="tx1"/>
              </a:solidFill>
            </a:rPr>
            <a:t>Общее состояние и динамика экономического развития страны</a:t>
          </a:r>
        </a:p>
        <a:p>
          <a:pPr algn="just"/>
          <a:r>
            <a:rPr lang="ru-RU" baseline="0" dirty="0" smtClean="0">
              <a:solidFill>
                <a:schemeClr val="tx1"/>
              </a:solidFill>
            </a:rPr>
            <a:t>Стабильность социально-политической системы</a:t>
          </a:r>
        </a:p>
        <a:p>
          <a:pPr algn="just"/>
          <a:r>
            <a:rPr lang="ru-RU" baseline="0" dirty="0" smtClean="0">
              <a:solidFill>
                <a:schemeClr val="tx1"/>
              </a:solidFill>
            </a:rPr>
            <a:t>Степень развитости рыночных отношений и инфраструктуры</a:t>
          </a:r>
        </a:p>
        <a:p>
          <a:pPr algn="just"/>
          <a:r>
            <a:rPr lang="ru-RU" baseline="0" dirty="0" smtClean="0">
              <a:solidFill>
                <a:schemeClr val="tx1"/>
              </a:solidFill>
            </a:rPr>
            <a:t>Экономическая (промышленная, финансово-кредитная, налоговая, таможенная, инвестиционная и т.д.) политика государства</a:t>
          </a:r>
        </a:p>
        <a:p>
          <a:pPr algn="just"/>
          <a:r>
            <a:rPr lang="ru-RU" baseline="0" dirty="0" smtClean="0">
              <a:solidFill>
                <a:schemeClr val="tx1"/>
              </a:solidFill>
            </a:rPr>
            <a:t>Совершенство нормативно-правовой базы инвестиционной деятельности</a:t>
          </a:r>
        </a:p>
        <a:p>
          <a:pPr algn="just"/>
          <a:r>
            <a:rPr lang="ru-RU" baseline="0" dirty="0" smtClean="0">
              <a:solidFill>
                <a:schemeClr val="tx1"/>
              </a:solidFill>
            </a:rPr>
            <a:t>Условия для привлечения иностранного капитала и  др.</a:t>
          </a:r>
        </a:p>
        <a:p>
          <a:pPr algn="just"/>
          <a:endParaRPr lang="ru-RU" dirty="0"/>
        </a:p>
      </dgm:t>
    </dgm:pt>
    <dgm:pt modelId="{1186801A-6443-494C-B935-F21B8001E580}" type="parTrans" cxnId="{64DD8F93-8F00-4869-B472-8677A3741C1E}">
      <dgm:prSet/>
      <dgm:spPr/>
      <dgm:t>
        <a:bodyPr/>
        <a:lstStyle/>
        <a:p>
          <a:endParaRPr lang="ru-RU"/>
        </a:p>
      </dgm:t>
    </dgm:pt>
    <dgm:pt modelId="{BF8BE30F-5FB1-461C-B682-7C1D99A7E672}" type="sibTrans" cxnId="{64DD8F93-8F00-4869-B472-8677A3741C1E}">
      <dgm:prSet/>
      <dgm:spPr/>
      <dgm:t>
        <a:bodyPr/>
        <a:lstStyle/>
        <a:p>
          <a:endParaRPr lang="ru-RU"/>
        </a:p>
      </dgm:t>
    </dgm:pt>
    <dgm:pt modelId="{9FE652C6-5779-4CF2-89EF-4285DAC47FDA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Размеры (масштабы) хозяйственной деятельности субъекта</a:t>
          </a:r>
        </a:p>
        <a:p>
          <a:r>
            <a:rPr lang="ru-RU" baseline="0" dirty="0" smtClean="0">
              <a:solidFill>
                <a:schemeClr val="tx1"/>
              </a:solidFill>
            </a:rPr>
            <a:t>Фазы жизненного цикла предприятия</a:t>
          </a:r>
        </a:p>
        <a:p>
          <a:r>
            <a:rPr lang="ru-RU" baseline="0" dirty="0" smtClean="0">
              <a:solidFill>
                <a:schemeClr val="tx1"/>
              </a:solidFill>
            </a:rPr>
            <a:t>Финансовое состояние</a:t>
          </a:r>
        </a:p>
        <a:p>
          <a:r>
            <a:rPr lang="ru-RU" baseline="0" dirty="0" smtClean="0">
              <a:solidFill>
                <a:schemeClr val="tx1"/>
              </a:solidFill>
            </a:rPr>
            <a:t>Амортизационная, инвестиционная и научно-техническая политика</a:t>
          </a:r>
        </a:p>
        <a:p>
          <a:r>
            <a:rPr lang="ru-RU" baseline="0" dirty="0" smtClean="0">
              <a:solidFill>
                <a:schemeClr val="tx1"/>
              </a:solidFill>
            </a:rPr>
            <a:t>Организационно-правовая форма ведения бизнеса и др.</a:t>
          </a:r>
        </a:p>
        <a:p>
          <a:endParaRPr lang="ru-RU" dirty="0"/>
        </a:p>
      </dgm:t>
    </dgm:pt>
    <dgm:pt modelId="{C4F14E19-7F06-4959-9A9C-911F5B7A88E3}" type="parTrans" cxnId="{85F9F6D5-7DD1-4D12-8C82-212AE084AACC}">
      <dgm:prSet/>
      <dgm:spPr/>
      <dgm:t>
        <a:bodyPr/>
        <a:lstStyle/>
        <a:p>
          <a:endParaRPr lang="ru-RU"/>
        </a:p>
      </dgm:t>
    </dgm:pt>
    <dgm:pt modelId="{EA2BF5B7-C74D-4CBD-8AF2-33808ABF2CB5}" type="sibTrans" cxnId="{85F9F6D5-7DD1-4D12-8C82-212AE084AACC}">
      <dgm:prSet/>
      <dgm:spPr/>
      <dgm:t>
        <a:bodyPr/>
        <a:lstStyle/>
        <a:p>
          <a:endParaRPr lang="ru-RU"/>
        </a:p>
      </dgm:t>
    </dgm:pt>
    <dgm:pt modelId="{056FBEA0-2870-474B-BF3F-ED45A66BCD76}" type="pres">
      <dgm:prSet presAssocID="{67FED7C3-D4C0-4CAA-8D79-5866D647345E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B40EE71-16AE-43B4-B20E-B1D8528D8FBF}" type="pres">
      <dgm:prSet presAssocID="{8818C3D6-609A-465C-92F9-361BAC7A55A1}" presName="hierRoot1" presStyleCnt="0">
        <dgm:presLayoutVars>
          <dgm:hierBranch val="init"/>
        </dgm:presLayoutVars>
      </dgm:prSet>
      <dgm:spPr/>
    </dgm:pt>
    <dgm:pt modelId="{C8F482C1-6B88-4899-A51F-48ED125FC60D}" type="pres">
      <dgm:prSet presAssocID="{8818C3D6-609A-465C-92F9-361BAC7A55A1}" presName="rootComposite1" presStyleCnt="0"/>
      <dgm:spPr/>
    </dgm:pt>
    <dgm:pt modelId="{0D427598-0B34-418C-BD7D-9F40AA1D321D}" type="pres">
      <dgm:prSet presAssocID="{8818C3D6-609A-465C-92F9-361BAC7A55A1}" presName="rootText1" presStyleLbl="node0" presStyleIdx="0" presStyleCnt="2" custScaleY="440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19C524-A050-430D-8F16-7E74EE2AFE8A}" type="pres">
      <dgm:prSet presAssocID="{8818C3D6-609A-465C-92F9-361BAC7A55A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E0F427F-42C5-4913-AD89-286D1A6F12F6}" type="pres">
      <dgm:prSet presAssocID="{8818C3D6-609A-465C-92F9-361BAC7A55A1}" presName="hierChild2" presStyleCnt="0"/>
      <dgm:spPr/>
    </dgm:pt>
    <dgm:pt modelId="{744F17F6-1728-4744-A3E4-8E246D1E18C6}" type="pres">
      <dgm:prSet presAssocID="{C4F14E19-7F06-4959-9A9C-911F5B7A88E3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8656731-7108-423D-81F4-A9C9E30F9C13}" type="pres">
      <dgm:prSet presAssocID="{9FE652C6-5779-4CF2-89EF-4285DAC47FDA}" presName="hierRoot2" presStyleCnt="0">
        <dgm:presLayoutVars>
          <dgm:hierBranch val="init"/>
        </dgm:presLayoutVars>
      </dgm:prSet>
      <dgm:spPr/>
    </dgm:pt>
    <dgm:pt modelId="{24EB70F8-5B7D-4803-8F9E-8E14FEEB2B50}" type="pres">
      <dgm:prSet presAssocID="{9FE652C6-5779-4CF2-89EF-4285DAC47FDA}" presName="rootComposite" presStyleCnt="0"/>
      <dgm:spPr/>
    </dgm:pt>
    <dgm:pt modelId="{EBA9A5D8-0B86-4DA9-8507-4211E3A019DA}" type="pres">
      <dgm:prSet presAssocID="{9FE652C6-5779-4CF2-89EF-4285DAC47FDA}" presName="rootText" presStyleLbl="node2" presStyleIdx="0" presStyleCnt="2" custScaleY="1159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F72C91-BCB2-4CB8-B596-89B5B6E90FCD}" type="pres">
      <dgm:prSet presAssocID="{9FE652C6-5779-4CF2-89EF-4285DAC47FDA}" presName="rootConnector" presStyleLbl="node2" presStyleIdx="0" presStyleCnt="2"/>
      <dgm:spPr/>
      <dgm:t>
        <a:bodyPr/>
        <a:lstStyle/>
        <a:p>
          <a:endParaRPr lang="ru-RU"/>
        </a:p>
      </dgm:t>
    </dgm:pt>
    <dgm:pt modelId="{B871DB5D-9EC8-4500-8956-0FF614715E32}" type="pres">
      <dgm:prSet presAssocID="{9FE652C6-5779-4CF2-89EF-4285DAC47FDA}" presName="hierChild4" presStyleCnt="0"/>
      <dgm:spPr/>
    </dgm:pt>
    <dgm:pt modelId="{B5638733-E986-4185-A34D-978E9EB18136}" type="pres">
      <dgm:prSet presAssocID="{9FE652C6-5779-4CF2-89EF-4285DAC47FDA}" presName="hierChild5" presStyleCnt="0"/>
      <dgm:spPr/>
    </dgm:pt>
    <dgm:pt modelId="{9E546123-C2D6-485E-BFF3-7AB61DC49B69}" type="pres">
      <dgm:prSet presAssocID="{8818C3D6-609A-465C-92F9-361BAC7A55A1}" presName="hierChild3" presStyleCnt="0"/>
      <dgm:spPr/>
    </dgm:pt>
    <dgm:pt modelId="{BCD5191B-4D59-4727-8633-38A34F7F1E58}" type="pres">
      <dgm:prSet presAssocID="{EE2D3171-D6C3-4D97-A5D8-C74CF35C98ED}" presName="hierRoot1" presStyleCnt="0">
        <dgm:presLayoutVars>
          <dgm:hierBranch val="init"/>
        </dgm:presLayoutVars>
      </dgm:prSet>
      <dgm:spPr/>
    </dgm:pt>
    <dgm:pt modelId="{99D30E91-9F7E-4F0A-A7A9-2BF13D08754A}" type="pres">
      <dgm:prSet presAssocID="{EE2D3171-D6C3-4D97-A5D8-C74CF35C98ED}" presName="rootComposite1" presStyleCnt="0"/>
      <dgm:spPr/>
    </dgm:pt>
    <dgm:pt modelId="{11BFA5B4-21D1-4B16-AC16-6004421A0B13}" type="pres">
      <dgm:prSet presAssocID="{EE2D3171-D6C3-4D97-A5D8-C74CF35C98ED}" presName="rootText1" presStyleLbl="node0" presStyleIdx="1" presStyleCnt="2" custScaleY="403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A15F48-9BD8-43C7-B7AF-FC17BE9FE373}" type="pres">
      <dgm:prSet presAssocID="{EE2D3171-D6C3-4D97-A5D8-C74CF35C98E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44E1241-1B6A-4C55-9E1C-BE1B60F06808}" type="pres">
      <dgm:prSet presAssocID="{EE2D3171-D6C3-4D97-A5D8-C74CF35C98ED}" presName="hierChild2" presStyleCnt="0"/>
      <dgm:spPr/>
    </dgm:pt>
    <dgm:pt modelId="{0E6CD1CB-078D-4225-8BF3-68FCE1E41A85}" type="pres">
      <dgm:prSet presAssocID="{1186801A-6443-494C-B935-F21B8001E580}" presName="Name37" presStyleLbl="parChTrans1D2" presStyleIdx="1" presStyleCnt="2"/>
      <dgm:spPr/>
      <dgm:t>
        <a:bodyPr/>
        <a:lstStyle/>
        <a:p>
          <a:endParaRPr lang="ru-RU"/>
        </a:p>
      </dgm:t>
    </dgm:pt>
    <dgm:pt modelId="{BCC3B04E-5B9D-4730-BC80-0B8A4F3EB2F0}" type="pres">
      <dgm:prSet presAssocID="{74E6E200-F3E2-40AD-99AB-FD83039480BB}" presName="hierRoot2" presStyleCnt="0">
        <dgm:presLayoutVars>
          <dgm:hierBranch val="init"/>
        </dgm:presLayoutVars>
      </dgm:prSet>
      <dgm:spPr/>
    </dgm:pt>
    <dgm:pt modelId="{10271B84-7FDC-4934-A9D3-DDDBF68433D3}" type="pres">
      <dgm:prSet presAssocID="{74E6E200-F3E2-40AD-99AB-FD83039480BB}" presName="rootComposite" presStyleCnt="0"/>
      <dgm:spPr/>
    </dgm:pt>
    <dgm:pt modelId="{00922ECE-4F78-4AED-98C4-B4B2E244314A}" type="pres">
      <dgm:prSet presAssocID="{74E6E200-F3E2-40AD-99AB-FD83039480BB}" presName="rootText" presStyleLbl="node2" presStyleIdx="1" presStyleCnt="2" custScaleX="115138" custScaleY="1496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589C01-788D-4A1D-B7FE-3B3341E235E2}" type="pres">
      <dgm:prSet presAssocID="{74E6E200-F3E2-40AD-99AB-FD83039480BB}" presName="rootConnector" presStyleLbl="node2" presStyleIdx="1" presStyleCnt="2"/>
      <dgm:spPr/>
      <dgm:t>
        <a:bodyPr/>
        <a:lstStyle/>
        <a:p>
          <a:endParaRPr lang="ru-RU"/>
        </a:p>
      </dgm:t>
    </dgm:pt>
    <dgm:pt modelId="{DB777900-B06C-4FB1-BAC7-E029DDC05DAD}" type="pres">
      <dgm:prSet presAssocID="{74E6E200-F3E2-40AD-99AB-FD83039480BB}" presName="hierChild4" presStyleCnt="0"/>
      <dgm:spPr/>
    </dgm:pt>
    <dgm:pt modelId="{3E7CB8BC-FD6D-4F5A-8104-A7B0F2E53ABD}" type="pres">
      <dgm:prSet presAssocID="{74E6E200-F3E2-40AD-99AB-FD83039480BB}" presName="hierChild5" presStyleCnt="0"/>
      <dgm:spPr/>
    </dgm:pt>
    <dgm:pt modelId="{3AE5874E-9ECB-4CAA-8643-19733AC9B39C}" type="pres">
      <dgm:prSet presAssocID="{EE2D3171-D6C3-4D97-A5D8-C74CF35C98ED}" presName="hierChild3" presStyleCnt="0"/>
      <dgm:spPr/>
    </dgm:pt>
  </dgm:ptLst>
  <dgm:cxnLst>
    <dgm:cxn modelId="{F91E2F4A-7CDF-434A-AC69-29FA5FF94D08}" type="presOf" srcId="{8818C3D6-609A-465C-92F9-361BAC7A55A1}" destId="{3D19C524-A050-430D-8F16-7E74EE2AFE8A}" srcOrd="1" destOrd="0" presId="urn:microsoft.com/office/officeart/2005/8/layout/orgChart1"/>
    <dgm:cxn modelId="{4542A9C8-5A10-4DC5-8FC6-8A606E592485}" type="presOf" srcId="{1186801A-6443-494C-B935-F21B8001E580}" destId="{0E6CD1CB-078D-4225-8BF3-68FCE1E41A85}" srcOrd="0" destOrd="0" presId="urn:microsoft.com/office/officeart/2005/8/layout/orgChart1"/>
    <dgm:cxn modelId="{98E4BE2D-4A21-407B-BE04-7E9C2F74A116}" type="presOf" srcId="{74E6E200-F3E2-40AD-99AB-FD83039480BB}" destId="{1E589C01-788D-4A1D-B7FE-3B3341E235E2}" srcOrd="1" destOrd="0" presId="urn:microsoft.com/office/officeart/2005/8/layout/orgChart1"/>
    <dgm:cxn modelId="{A4BC4511-A3FC-499B-9F05-2B1F4D71AB38}" type="presOf" srcId="{9FE652C6-5779-4CF2-89EF-4285DAC47FDA}" destId="{EBA9A5D8-0B86-4DA9-8507-4211E3A019DA}" srcOrd="0" destOrd="0" presId="urn:microsoft.com/office/officeart/2005/8/layout/orgChart1"/>
    <dgm:cxn modelId="{8004648D-111B-4B39-99C4-73ABBC7D69C9}" type="presOf" srcId="{9FE652C6-5779-4CF2-89EF-4285DAC47FDA}" destId="{69F72C91-BCB2-4CB8-B596-89B5B6E90FCD}" srcOrd="1" destOrd="0" presId="urn:microsoft.com/office/officeart/2005/8/layout/orgChart1"/>
    <dgm:cxn modelId="{CAD3E57B-9639-4B31-A23D-95641579A103}" type="presOf" srcId="{8818C3D6-609A-465C-92F9-361BAC7A55A1}" destId="{0D427598-0B34-418C-BD7D-9F40AA1D321D}" srcOrd="0" destOrd="0" presId="urn:microsoft.com/office/officeart/2005/8/layout/orgChart1"/>
    <dgm:cxn modelId="{07F95CF6-4EDD-4676-879A-B02BECB8766E}" type="presOf" srcId="{EE2D3171-D6C3-4D97-A5D8-C74CF35C98ED}" destId="{11BFA5B4-21D1-4B16-AC16-6004421A0B13}" srcOrd="0" destOrd="0" presId="urn:microsoft.com/office/officeart/2005/8/layout/orgChart1"/>
    <dgm:cxn modelId="{84489458-EA32-4FF9-86EF-4525A0C990E2}" srcId="{67FED7C3-D4C0-4CAA-8D79-5866D647345E}" destId="{EE2D3171-D6C3-4D97-A5D8-C74CF35C98ED}" srcOrd="1" destOrd="0" parTransId="{69768C38-C9E9-466E-BFD5-44C9C8A11076}" sibTransId="{1E995B1B-F9CE-448F-AD99-2A5B41E2B3B9}"/>
    <dgm:cxn modelId="{C3C01929-388F-4B6C-A581-59F6F311C4AB}" srcId="{67FED7C3-D4C0-4CAA-8D79-5866D647345E}" destId="{8818C3D6-609A-465C-92F9-361BAC7A55A1}" srcOrd="0" destOrd="0" parTransId="{C7584736-F6C7-48FC-A968-2C988253D36C}" sibTransId="{87FDB1CE-6763-472A-84CB-D218EDD68E4F}"/>
    <dgm:cxn modelId="{688A4BF2-1946-447D-8D54-667449D10634}" type="presOf" srcId="{C4F14E19-7F06-4959-9A9C-911F5B7A88E3}" destId="{744F17F6-1728-4744-A3E4-8E246D1E18C6}" srcOrd="0" destOrd="0" presId="urn:microsoft.com/office/officeart/2005/8/layout/orgChart1"/>
    <dgm:cxn modelId="{6938B362-2526-4662-9CDC-3129D69C87AE}" type="presOf" srcId="{74E6E200-F3E2-40AD-99AB-FD83039480BB}" destId="{00922ECE-4F78-4AED-98C4-B4B2E244314A}" srcOrd="0" destOrd="0" presId="urn:microsoft.com/office/officeart/2005/8/layout/orgChart1"/>
    <dgm:cxn modelId="{64DD8F93-8F00-4869-B472-8677A3741C1E}" srcId="{EE2D3171-D6C3-4D97-A5D8-C74CF35C98ED}" destId="{74E6E200-F3E2-40AD-99AB-FD83039480BB}" srcOrd="0" destOrd="0" parTransId="{1186801A-6443-494C-B935-F21B8001E580}" sibTransId="{BF8BE30F-5FB1-461C-B682-7C1D99A7E672}"/>
    <dgm:cxn modelId="{70F7C1F7-75E1-45C9-BBB2-7A693406A07F}" type="presOf" srcId="{EE2D3171-D6C3-4D97-A5D8-C74CF35C98ED}" destId="{60A15F48-9BD8-43C7-B7AF-FC17BE9FE373}" srcOrd="1" destOrd="0" presId="urn:microsoft.com/office/officeart/2005/8/layout/orgChart1"/>
    <dgm:cxn modelId="{85F9F6D5-7DD1-4D12-8C82-212AE084AACC}" srcId="{8818C3D6-609A-465C-92F9-361BAC7A55A1}" destId="{9FE652C6-5779-4CF2-89EF-4285DAC47FDA}" srcOrd="0" destOrd="0" parTransId="{C4F14E19-7F06-4959-9A9C-911F5B7A88E3}" sibTransId="{EA2BF5B7-C74D-4CBD-8AF2-33808ABF2CB5}"/>
    <dgm:cxn modelId="{DD25AF78-1293-484B-8E4F-2991584C1777}" type="presOf" srcId="{67FED7C3-D4C0-4CAA-8D79-5866D647345E}" destId="{056FBEA0-2870-474B-BF3F-ED45A66BCD76}" srcOrd="0" destOrd="0" presId="urn:microsoft.com/office/officeart/2005/8/layout/orgChart1"/>
    <dgm:cxn modelId="{3CB6D528-EFC4-42A1-B58A-0CFC7B5C5B73}" type="presParOf" srcId="{056FBEA0-2870-474B-BF3F-ED45A66BCD76}" destId="{3B40EE71-16AE-43B4-B20E-B1D8528D8FBF}" srcOrd="0" destOrd="0" presId="urn:microsoft.com/office/officeart/2005/8/layout/orgChart1"/>
    <dgm:cxn modelId="{4AAC0BB3-FB1B-45E1-9F10-4C7C0C953F69}" type="presParOf" srcId="{3B40EE71-16AE-43B4-B20E-B1D8528D8FBF}" destId="{C8F482C1-6B88-4899-A51F-48ED125FC60D}" srcOrd="0" destOrd="0" presId="urn:microsoft.com/office/officeart/2005/8/layout/orgChart1"/>
    <dgm:cxn modelId="{CAF81C97-7DD6-477E-ABD3-8E67FD349F21}" type="presParOf" srcId="{C8F482C1-6B88-4899-A51F-48ED125FC60D}" destId="{0D427598-0B34-418C-BD7D-9F40AA1D321D}" srcOrd="0" destOrd="0" presId="urn:microsoft.com/office/officeart/2005/8/layout/orgChart1"/>
    <dgm:cxn modelId="{68E7F989-21E7-40F9-8E8D-54BA6FAF3F15}" type="presParOf" srcId="{C8F482C1-6B88-4899-A51F-48ED125FC60D}" destId="{3D19C524-A050-430D-8F16-7E74EE2AFE8A}" srcOrd="1" destOrd="0" presId="urn:microsoft.com/office/officeart/2005/8/layout/orgChart1"/>
    <dgm:cxn modelId="{267AD12A-CA4E-4011-AB51-055625252C1C}" type="presParOf" srcId="{3B40EE71-16AE-43B4-B20E-B1D8528D8FBF}" destId="{8E0F427F-42C5-4913-AD89-286D1A6F12F6}" srcOrd="1" destOrd="0" presId="urn:microsoft.com/office/officeart/2005/8/layout/orgChart1"/>
    <dgm:cxn modelId="{0ED49A40-8127-43F4-89B7-50CB434871C8}" type="presParOf" srcId="{8E0F427F-42C5-4913-AD89-286D1A6F12F6}" destId="{744F17F6-1728-4744-A3E4-8E246D1E18C6}" srcOrd="0" destOrd="0" presId="urn:microsoft.com/office/officeart/2005/8/layout/orgChart1"/>
    <dgm:cxn modelId="{C7D0BD76-7015-42F4-B8B7-DC58FBD8033C}" type="presParOf" srcId="{8E0F427F-42C5-4913-AD89-286D1A6F12F6}" destId="{58656731-7108-423D-81F4-A9C9E30F9C13}" srcOrd="1" destOrd="0" presId="urn:microsoft.com/office/officeart/2005/8/layout/orgChart1"/>
    <dgm:cxn modelId="{6176C58B-D2E5-4C0C-805D-8935FCF9008D}" type="presParOf" srcId="{58656731-7108-423D-81F4-A9C9E30F9C13}" destId="{24EB70F8-5B7D-4803-8F9E-8E14FEEB2B50}" srcOrd="0" destOrd="0" presId="urn:microsoft.com/office/officeart/2005/8/layout/orgChart1"/>
    <dgm:cxn modelId="{D983C04F-E575-4B74-A4BD-0B961DF74F1E}" type="presParOf" srcId="{24EB70F8-5B7D-4803-8F9E-8E14FEEB2B50}" destId="{EBA9A5D8-0B86-4DA9-8507-4211E3A019DA}" srcOrd="0" destOrd="0" presId="urn:microsoft.com/office/officeart/2005/8/layout/orgChart1"/>
    <dgm:cxn modelId="{9E0AA50B-810E-49C9-A631-20A3460DAFD5}" type="presParOf" srcId="{24EB70F8-5B7D-4803-8F9E-8E14FEEB2B50}" destId="{69F72C91-BCB2-4CB8-B596-89B5B6E90FCD}" srcOrd="1" destOrd="0" presId="urn:microsoft.com/office/officeart/2005/8/layout/orgChart1"/>
    <dgm:cxn modelId="{A596E5D0-223E-4A69-B1C6-DD59FFCB0F4C}" type="presParOf" srcId="{58656731-7108-423D-81F4-A9C9E30F9C13}" destId="{B871DB5D-9EC8-4500-8956-0FF614715E32}" srcOrd="1" destOrd="0" presId="urn:microsoft.com/office/officeart/2005/8/layout/orgChart1"/>
    <dgm:cxn modelId="{91102CFF-F02D-4D86-892E-2E8E261A239A}" type="presParOf" srcId="{58656731-7108-423D-81F4-A9C9E30F9C13}" destId="{B5638733-E986-4185-A34D-978E9EB18136}" srcOrd="2" destOrd="0" presId="urn:microsoft.com/office/officeart/2005/8/layout/orgChart1"/>
    <dgm:cxn modelId="{B8D1EDD2-5145-40A7-B759-41CD235B2CD4}" type="presParOf" srcId="{3B40EE71-16AE-43B4-B20E-B1D8528D8FBF}" destId="{9E546123-C2D6-485E-BFF3-7AB61DC49B69}" srcOrd="2" destOrd="0" presId="urn:microsoft.com/office/officeart/2005/8/layout/orgChart1"/>
    <dgm:cxn modelId="{5CB2D179-A248-41B2-BFEA-59D0FDC1AE5E}" type="presParOf" srcId="{056FBEA0-2870-474B-BF3F-ED45A66BCD76}" destId="{BCD5191B-4D59-4727-8633-38A34F7F1E58}" srcOrd="1" destOrd="0" presId="urn:microsoft.com/office/officeart/2005/8/layout/orgChart1"/>
    <dgm:cxn modelId="{1C5958C1-BE39-40A0-B952-EE201C1941FA}" type="presParOf" srcId="{BCD5191B-4D59-4727-8633-38A34F7F1E58}" destId="{99D30E91-9F7E-4F0A-A7A9-2BF13D08754A}" srcOrd="0" destOrd="0" presId="urn:microsoft.com/office/officeart/2005/8/layout/orgChart1"/>
    <dgm:cxn modelId="{21A18B05-1FC9-4DF9-96E0-163CFDF557D4}" type="presParOf" srcId="{99D30E91-9F7E-4F0A-A7A9-2BF13D08754A}" destId="{11BFA5B4-21D1-4B16-AC16-6004421A0B13}" srcOrd="0" destOrd="0" presId="urn:microsoft.com/office/officeart/2005/8/layout/orgChart1"/>
    <dgm:cxn modelId="{E4F1DE32-81A8-40D4-BB76-73C334306554}" type="presParOf" srcId="{99D30E91-9F7E-4F0A-A7A9-2BF13D08754A}" destId="{60A15F48-9BD8-43C7-B7AF-FC17BE9FE373}" srcOrd="1" destOrd="0" presId="urn:microsoft.com/office/officeart/2005/8/layout/orgChart1"/>
    <dgm:cxn modelId="{814940D8-D65B-4263-8D70-EEF417D803D4}" type="presParOf" srcId="{BCD5191B-4D59-4727-8633-38A34F7F1E58}" destId="{144E1241-1B6A-4C55-9E1C-BE1B60F06808}" srcOrd="1" destOrd="0" presId="urn:microsoft.com/office/officeart/2005/8/layout/orgChart1"/>
    <dgm:cxn modelId="{38D79785-3786-4803-899F-EA9A62222A48}" type="presParOf" srcId="{144E1241-1B6A-4C55-9E1C-BE1B60F06808}" destId="{0E6CD1CB-078D-4225-8BF3-68FCE1E41A85}" srcOrd="0" destOrd="0" presId="urn:microsoft.com/office/officeart/2005/8/layout/orgChart1"/>
    <dgm:cxn modelId="{DCFD093C-608F-4F3E-B7FB-250239A590AD}" type="presParOf" srcId="{144E1241-1B6A-4C55-9E1C-BE1B60F06808}" destId="{BCC3B04E-5B9D-4730-BC80-0B8A4F3EB2F0}" srcOrd="1" destOrd="0" presId="urn:microsoft.com/office/officeart/2005/8/layout/orgChart1"/>
    <dgm:cxn modelId="{41135B6D-8B7A-45C2-89E0-0F72F8320E26}" type="presParOf" srcId="{BCC3B04E-5B9D-4730-BC80-0B8A4F3EB2F0}" destId="{10271B84-7FDC-4934-A9D3-DDDBF68433D3}" srcOrd="0" destOrd="0" presId="urn:microsoft.com/office/officeart/2005/8/layout/orgChart1"/>
    <dgm:cxn modelId="{197B8A00-2AEB-42DD-95FE-EAF0C8526182}" type="presParOf" srcId="{10271B84-7FDC-4934-A9D3-DDDBF68433D3}" destId="{00922ECE-4F78-4AED-98C4-B4B2E244314A}" srcOrd="0" destOrd="0" presId="urn:microsoft.com/office/officeart/2005/8/layout/orgChart1"/>
    <dgm:cxn modelId="{3238E8EA-A74E-4B34-827F-D20AC7E16999}" type="presParOf" srcId="{10271B84-7FDC-4934-A9D3-DDDBF68433D3}" destId="{1E589C01-788D-4A1D-B7FE-3B3341E235E2}" srcOrd="1" destOrd="0" presId="urn:microsoft.com/office/officeart/2005/8/layout/orgChart1"/>
    <dgm:cxn modelId="{15612456-F82C-4C34-87C3-9B75ACEC7CFE}" type="presParOf" srcId="{BCC3B04E-5B9D-4730-BC80-0B8A4F3EB2F0}" destId="{DB777900-B06C-4FB1-BAC7-E029DDC05DAD}" srcOrd="1" destOrd="0" presId="urn:microsoft.com/office/officeart/2005/8/layout/orgChart1"/>
    <dgm:cxn modelId="{53468E32-CA70-45FA-9738-1253946E53F1}" type="presParOf" srcId="{BCC3B04E-5B9D-4730-BC80-0B8A4F3EB2F0}" destId="{3E7CB8BC-FD6D-4F5A-8104-A7B0F2E53ABD}" srcOrd="2" destOrd="0" presId="urn:microsoft.com/office/officeart/2005/8/layout/orgChart1"/>
    <dgm:cxn modelId="{859B4664-59F0-40AE-A83E-5CB9E3D8818F}" type="presParOf" srcId="{BCD5191B-4D59-4727-8633-38A34F7F1E58}" destId="{3AE5874E-9ECB-4CAA-8643-19733AC9B3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FBD37-B0D2-40A8-A37A-101501CF731F}">
      <dsp:nvSpPr>
        <dsp:cNvPr id="0" name=""/>
        <dsp:cNvSpPr/>
      </dsp:nvSpPr>
      <dsp:spPr>
        <a:xfrm>
          <a:off x="183830" y="1352126"/>
          <a:ext cx="274097" cy="2249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9018"/>
              </a:lnTo>
              <a:lnTo>
                <a:pt x="274097" y="22490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D784A-2D42-43AB-BBCA-F2133589F7E5}">
      <dsp:nvSpPr>
        <dsp:cNvPr id="0" name=""/>
        <dsp:cNvSpPr/>
      </dsp:nvSpPr>
      <dsp:spPr>
        <a:xfrm>
          <a:off x="183830" y="1352126"/>
          <a:ext cx="274097" cy="1399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9655"/>
              </a:lnTo>
              <a:lnTo>
                <a:pt x="274097" y="13996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72C7F-9BE9-4B5A-8C1C-16646F2FD2FC}">
      <dsp:nvSpPr>
        <dsp:cNvPr id="0" name=""/>
        <dsp:cNvSpPr/>
      </dsp:nvSpPr>
      <dsp:spPr>
        <a:xfrm>
          <a:off x="183830" y="1352126"/>
          <a:ext cx="274097" cy="550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291"/>
              </a:lnTo>
              <a:lnTo>
                <a:pt x="274097" y="5502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E05E8-A560-48D5-B9DF-558F70FBB06E}">
      <dsp:nvSpPr>
        <dsp:cNvPr id="0" name=""/>
        <dsp:cNvSpPr/>
      </dsp:nvSpPr>
      <dsp:spPr>
        <a:xfrm>
          <a:off x="914756" y="273740"/>
          <a:ext cx="3421517" cy="251220"/>
        </a:xfrm>
        <a:custGeom>
          <a:avLst/>
          <a:gdLst/>
          <a:ahLst/>
          <a:cxnLst/>
          <a:rect l="0" t="0" r="0" b="0"/>
          <a:pathLst>
            <a:path>
              <a:moveTo>
                <a:pt x="3421517" y="0"/>
              </a:moveTo>
              <a:lnTo>
                <a:pt x="3421517" y="125610"/>
              </a:lnTo>
              <a:lnTo>
                <a:pt x="0" y="125610"/>
              </a:lnTo>
              <a:lnTo>
                <a:pt x="0" y="2512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DF47C-DE2D-4085-806C-CCABD939D56D}">
      <dsp:nvSpPr>
        <dsp:cNvPr id="0" name=""/>
        <dsp:cNvSpPr/>
      </dsp:nvSpPr>
      <dsp:spPr>
        <a:xfrm>
          <a:off x="2279271" y="1725870"/>
          <a:ext cx="299454" cy="2249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9018"/>
              </a:lnTo>
              <a:lnTo>
                <a:pt x="299454" y="22490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9F501-7A80-4CA3-95AF-4B74DB6ADEF8}">
      <dsp:nvSpPr>
        <dsp:cNvPr id="0" name=""/>
        <dsp:cNvSpPr/>
      </dsp:nvSpPr>
      <dsp:spPr>
        <a:xfrm>
          <a:off x="2279271" y="1725870"/>
          <a:ext cx="299454" cy="1399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9655"/>
              </a:lnTo>
              <a:lnTo>
                <a:pt x="299454" y="13996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D290C-6765-49C6-9DEE-4120A461D3CA}">
      <dsp:nvSpPr>
        <dsp:cNvPr id="0" name=""/>
        <dsp:cNvSpPr/>
      </dsp:nvSpPr>
      <dsp:spPr>
        <a:xfrm>
          <a:off x="2279271" y="1725870"/>
          <a:ext cx="299454" cy="550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291"/>
              </a:lnTo>
              <a:lnTo>
                <a:pt x="299454" y="5502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B2E3F-A5C2-4F7D-8093-C900A8A792D9}">
      <dsp:nvSpPr>
        <dsp:cNvPr id="0" name=""/>
        <dsp:cNvSpPr/>
      </dsp:nvSpPr>
      <dsp:spPr>
        <a:xfrm>
          <a:off x="3077816" y="273740"/>
          <a:ext cx="1258457" cy="251220"/>
        </a:xfrm>
        <a:custGeom>
          <a:avLst/>
          <a:gdLst/>
          <a:ahLst/>
          <a:cxnLst/>
          <a:rect l="0" t="0" r="0" b="0"/>
          <a:pathLst>
            <a:path>
              <a:moveTo>
                <a:pt x="1258457" y="0"/>
              </a:moveTo>
              <a:lnTo>
                <a:pt x="1258457" y="125610"/>
              </a:lnTo>
              <a:lnTo>
                <a:pt x="0" y="125610"/>
              </a:lnTo>
              <a:lnTo>
                <a:pt x="0" y="2512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7D082-1A69-400F-9B6F-DD865DEC102D}">
      <dsp:nvSpPr>
        <dsp:cNvPr id="0" name=""/>
        <dsp:cNvSpPr/>
      </dsp:nvSpPr>
      <dsp:spPr>
        <a:xfrm>
          <a:off x="4521176" y="1233850"/>
          <a:ext cx="290938" cy="3098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8382"/>
              </a:lnTo>
              <a:lnTo>
                <a:pt x="290938" y="30983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12320-591F-4310-B1B3-DC1923BB943F}">
      <dsp:nvSpPr>
        <dsp:cNvPr id="0" name=""/>
        <dsp:cNvSpPr/>
      </dsp:nvSpPr>
      <dsp:spPr>
        <a:xfrm>
          <a:off x="4521176" y="1233850"/>
          <a:ext cx="290938" cy="2249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9018"/>
              </a:lnTo>
              <a:lnTo>
                <a:pt x="290938" y="22490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0805C-A393-415E-82ED-BE3637E6D1DB}">
      <dsp:nvSpPr>
        <dsp:cNvPr id="0" name=""/>
        <dsp:cNvSpPr/>
      </dsp:nvSpPr>
      <dsp:spPr>
        <a:xfrm>
          <a:off x="4521176" y="1233850"/>
          <a:ext cx="290938" cy="1399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9655"/>
              </a:lnTo>
              <a:lnTo>
                <a:pt x="290938" y="13996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AB67D-403B-4FD7-B78A-7342113C7030}">
      <dsp:nvSpPr>
        <dsp:cNvPr id="0" name=""/>
        <dsp:cNvSpPr/>
      </dsp:nvSpPr>
      <dsp:spPr>
        <a:xfrm>
          <a:off x="4521176" y="1233850"/>
          <a:ext cx="290938" cy="550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291"/>
              </a:lnTo>
              <a:lnTo>
                <a:pt x="290938" y="5502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473B5-1EA9-44A1-BA70-4BA1EE9415F4}">
      <dsp:nvSpPr>
        <dsp:cNvPr id="0" name=""/>
        <dsp:cNvSpPr/>
      </dsp:nvSpPr>
      <dsp:spPr>
        <a:xfrm>
          <a:off x="4336274" y="273740"/>
          <a:ext cx="960737" cy="251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610"/>
              </a:lnTo>
              <a:lnTo>
                <a:pt x="960737" y="125610"/>
              </a:lnTo>
              <a:lnTo>
                <a:pt x="960737" y="2512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58B8B-69B8-43A0-B486-1F4EB5570BCE}">
      <dsp:nvSpPr>
        <dsp:cNvPr id="0" name=""/>
        <dsp:cNvSpPr/>
      </dsp:nvSpPr>
      <dsp:spPr>
        <a:xfrm>
          <a:off x="6733367" y="1352126"/>
          <a:ext cx="323013" cy="2249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9018"/>
              </a:lnTo>
              <a:lnTo>
                <a:pt x="323013" y="22490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75409-2B51-4BEE-810F-3D5FD96E4284}">
      <dsp:nvSpPr>
        <dsp:cNvPr id="0" name=""/>
        <dsp:cNvSpPr/>
      </dsp:nvSpPr>
      <dsp:spPr>
        <a:xfrm>
          <a:off x="6733367" y="1352126"/>
          <a:ext cx="323013" cy="1399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9655"/>
              </a:lnTo>
              <a:lnTo>
                <a:pt x="323013" y="13996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4ADD8-D921-4415-9753-750F2DA987F5}">
      <dsp:nvSpPr>
        <dsp:cNvPr id="0" name=""/>
        <dsp:cNvSpPr/>
      </dsp:nvSpPr>
      <dsp:spPr>
        <a:xfrm>
          <a:off x="6733367" y="1352126"/>
          <a:ext cx="323013" cy="550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291"/>
              </a:lnTo>
              <a:lnTo>
                <a:pt x="323013" y="5502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D2CE4-9AB1-4EBE-8731-752122164DA3}">
      <dsp:nvSpPr>
        <dsp:cNvPr id="0" name=""/>
        <dsp:cNvSpPr/>
      </dsp:nvSpPr>
      <dsp:spPr>
        <a:xfrm>
          <a:off x="4336274" y="273740"/>
          <a:ext cx="3258463" cy="251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610"/>
              </a:lnTo>
              <a:lnTo>
                <a:pt x="3258463" y="125610"/>
              </a:lnTo>
              <a:lnTo>
                <a:pt x="3258463" y="2512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25643-78F7-4B27-97D2-D60CC972910F}">
      <dsp:nvSpPr>
        <dsp:cNvPr id="0" name=""/>
        <dsp:cNvSpPr/>
      </dsp:nvSpPr>
      <dsp:spPr>
        <a:xfrm>
          <a:off x="3273816" y="48647"/>
          <a:ext cx="2124915" cy="225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Инвестиции</a:t>
          </a:r>
          <a:endParaRPr lang="ru-RU" sz="2000" kern="1200" dirty="0"/>
        </a:p>
      </dsp:txBody>
      <dsp:txXfrm>
        <a:off x="3273816" y="48647"/>
        <a:ext cx="2124915" cy="225093"/>
      </dsp:txXfrm>
    </dsp:sp>
    <dsp:sp modelId="{2BBB8073-2BD1-4B37-94A0-E318E4EC4129}">
      <dsp:nvSpPr>
        <dsp:cNvPr id="0" name=""/>
        <dsp:cNvSpPr/>
      </dsp:nvSpPr>
      <dsp:spPr>
        <a:xfrm>
          <a:off x="6518025" y="524960"/>
          <a:ext cx="2153423" cy="827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По уровню инвестиционного риска</a:t>
          </a:r>
        </a:p>
      </dsp:txBody>
      <dsp:txXfrm>
        <a:off x="6518025" y="524960"/>
        <a:ext cx="2153423" cy="827166"/>
      </dsp:txXfrm>
    </dsp:sp>
    <dsp:sp modelId="{8461AD76-46C3-4D9F-8DCF-29F4282C09A9}">
      <dsp:nvSpPr>
        <dsp:cNvPr id="0" name=""/>
        <dsp:cNvSpPr/>
      </dsp:nvSpPr>
      <dsp:spPr>
        <a:xfrm>
          <a:off x="7056381" y="1603347"/>
          <a:ext cx="1196286" cy="59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err="1" smtClean="0">
              <a:solidFill>
                <a:schemeClr val="tx1"/>
              </a:solidFill>
            </a:rPr>
            <a:t>Безрисковые</a:t>
          </a:r>
          <a:endParaRPr lang="ru-RU" sz="1100" kern="1200" baseline="0" dirty="0" smtClean="0">
            <a:solidFill>
              <a:schemeClr val="tx1"/>
            </a:solidFill>
          </a:endParaRPr>
        </a:p>
      </dsp:txBody>
      <dsp:txXfrm>
        <a:off x="7056381" y="1603347"/>
        <a:ext cx="1196286" cy="598143"/>
      </dsp:txXfrm>
    </dsp:sp>
    <dsp:sp modelId="{9652A102-6914-4E58-B183-84460D529987}">
      <dsp:nvSpPr>
        <dsp:cNvPr id="0" name=""/>
        <dsp:cNvSpPr/>
      </dsp:nvSpPr>
      <dsp:spPr>
        <a:xfrm>
          <a:off x="7056381" y="2452710"/>
          <a:ext cx="1196286" cy="59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err="1" smtClean="0">
              <a:solidFill>
                <a:schemeClr val="tx1"/>
              </a:solidFill>
            </a:rPr>
            <a:t>Среднерисковые</a:t>
          </a:r>
          <a:endParaRPr lang="ru-RU" sz="1100" kern="1200" baseline="0" dirty="0" smtClean="0">
            <a:solidFill>
              <a:schemeClr val="tx1"/>
            </a:solidFill>
          </a:endParaRPr>
        </a:p>
      </dsp:txBody>
      <dsp:txXfrm>
        <a:off x="7056381" y="2452710"/>
        <a:ext cx="1196286" cy="598143"/>
      </dsp:txXfrm>
    </dsp:sp>
    <dsp:sp modelId="{C337F267-F721-43E0-8DDD-12EFAA944EE9}">
      <dsp:nvSpPr>
        <dsp:cNvPr id="0" name=""/>
        <dsp:cNvSpPr/>
      </dsp:nvSpPr>
      <dsp:spPr>
        <a:xfrm>
          <a:off x="7056381" y="3302073"/>
          <a:ext cx="1196286" cy="59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err="1" smtClean="0">
              <a:solidFill>
                <a:schemeClr val="tx1"/>
              </a:solidFill>
            </a:rPr>
            <a:t>Высокорисковые</a:t>
          </a:r>
          <a:endParaRPr lang="ru-RU" sz="1100" kern="1200" baseline="0" dirty="0" smtClean="0">
            <a:solidFill>
              <a:schemeClr val="tx1"/>
            </a:solidFill>
          </a:endParaRPr>
        </a:p>
      </dsp:txBody>
      <dsp:txXfrm>
        <a:off x="7056381" y="3302073"/>
        <a:ext cx="1196286" cy="598143"/>
      </dsp:txXfrm>
    </dsp:sp>
    <dsp:sp modelId="{BCBA9F25-58C9-49B3-A4D5-1C9637DC1813}">
      <dsp:nvSpPr>
        <dsp:cNvPr id="0" name=""/>
        <dsp:cNvSpPr/>
      </dsp:nvSpPr>
      <dsp:spPr>
        <a:xfrm>
          <a:off x="4327218" y="524960"/>
          <a:ext cx="1939587" cy="708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По временному периоду</a:t>
          </a:r>
        </a:p>
      </dsp:txBody>
      <dsp:txXfrm>
        <a:off x="4327218" y="524960"/>
        <a:ext cx="1939587" cy="708889"/>
      </dsp:txXfrm>
    </dsp:sp>
    <dsp:sp modelId="{3506884D-067B-48F7-9D88-94C7539A7D22}">
      <dsp:nvSpPr>
        <dsp:cNvPr id="0" name=""/>
        <dsp:cNvSpPr/>
      </dsp:nvSpPr>
      <dsp:spPr>
        <a:xfrm>
          <a:off x="4812114" y="1485070"/>
          <a:ext cx="1196286" cy="59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>
              <a:solidFill>
                <a:schemeClr val="tx1"/>
              </a:solidFill>
            </a:rPr>
            <a:t>Краткосрочные</a:t>
          </a:r>
          <a:r>
            <a:rPr lang="ru-RU" sz="1100" kern="1200" dirty="0" smtClean="0"/>
            <a:t> </a:t>
          </a:r>
          <a:endParaRPr lang="ru-RU" sz="1100" kern="1200" dirty="0"/>
        </a:p>
      </dsp:txBody>
      <dsp:txXfrm>
        <a:off x="4812114" y="1485070"/>
        <a:ext cx="1196286" cy="598143"/>
      </dsp:txXfrm>
    </dsp:sp>
    <dsp:sp modelId="{9F7AFEB6-CFCC-42E3-B042-43D4B15859A9}">
      <dsp:nvSpPr>
        <dsp:cNvPr id="0" name=""/>
        <dsp:cNvSpPr/>
      </dsp:nvSpPr>
      <dsp:spPr>
        <a:xfrm>
          <a:off x="4812114" y="2334433"/>
          <a:ext cx="1196286" cy="59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>
              <a:solidFill>
                <a:schemeClr val="tx1"/>
              </a:solidFill>
            </a:rPr>
            <a:t>Среднесрочные </a:t>
          </a:r>
        </a:p>
      </dsp:txBody>
      <dsp:txXfrm>
        <a:off x="4812114" y="2334433"/>
        <a:ext cx="1196286" cy="598143"/>
      </dsp:txXfrm>
    </dsp:sp>
    <dsp:sp modelId="{775132F6-E193-4C65-8EDA-85FBE1863D35}">
      <dsp:nvSpPr>
        <dsp:cNvPr id="0" name=""/>
        <dsp:cNvSpPr/>
      </dsp:nvSpPr>
      <dsp:spPr>
        <a:xfrm>
          <a:off x="4812114" y="3183797"/>
          <a:ext cx="1196286" cy="59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>
              <a:solidFill>
                <a:schemeClr val="tx1"/>
              </a:solidFill>
            </a:rPr>
            <a:t>Долгосрочные</a:t>
          </a:r>
        </a:p>
      </dsp:txBody>
      <dsp:txXfrm>
        <a:off x="4812114" y="3183797"/>
        <a:ext cx="1196286" cy="598143"/>
      </dsp:txXfrm>
    </dsp:sp>
    <dsp:sp modelId="{C6BC60A9-7ABA-4B89-9075-14DB74924E49}">
      <dsp:nvSpPr>
        <dsp:cNvPr id="0" name=""/>
        <dsp:cNvSpPr/>
      </dsp:nvSpPr>
      <dsp:spPr>
        <a:xfrm>
          <a:off x="4812114" y="4033160"/>
          <a:ext cx="1196286" cy="59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>
              <a:solidFill>
                <a:schemeClr val="tx1"/>
              </a:solidFill>
            </a:rPr>
            <a:t>Бессрочные</a:t>
          </a:r>
        </a:p>
      </dsp:txBody>
      <dsp:txXfrm>
        <a:off x="4812114" y="4033160"/>
        <a:ext cx="1196286" cy="598143"/>
      </dsp:txXfrm>
    </dsp:sp>
    <dsp:sp modelId="{C1148917-9EC5-44BE-88BA-CCBBAB27FFF8}">
      <dsp:nvSpPr>
        <dsp:cNvPr id="0" name=""/>
        <dsp:cNvSpPr/>
      </dsp:nvSpPr>
      <dsp:spPr>
        <a:xfrm>
          <a:off x="2079634" y="524960"/>
          <a:ext cx="1996362" cy="1200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По характеру участия в инвестиционном процессе</a:t>
          </a:r>
        </a:p>
      </dsp:txBody>
      <dsp:txXfrm>
        <a:off x="2079634" y="524960"/>
        <a:ext cx="1996362" cy="1200910"/>
      </dsp:txXfrm>
    </dsp:sp>
    <dsp:sp modelId="{770A17C1-672E-411E-ADC1-507AC82D6170}">
      <dsp:nvSpPr>
        <dsp:cNvPr id="0" name=""/>
        <dsp:cNvSpPr/>
      </dsp:nvSpPr>
      <dsp:spPr>
        <a:xfrm>
          <a:off x="2578725" y="1977090"/>
          <a:ext cx="1196286" cy="59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>
              <a:solidFill>
                <a:schemeClr val="tx1"/>
              </a:solidFill>
            </a:rPr>
            <a:t>Прямые</a:t>
          </a:r>
        </a:p>
      </dsp:txBody>
      <dsp:txXfrm>
        <a:off x="2578725" y="1977090"/>
        <a:ext cx="1196286" cy="598143"/>
      </dsp:txXfrm>
    </dsp:sp>
    <dsp:sp modelId="{F2520DED-863B-4395-857E-F51C8CD15D18}">
      <dsp:nvSpPr>
        <dsp:cNvPr id="0" name=""/>
        <dsp:cNvSpPr/>
      </dsp:nvSpPr>
      <dsp:spPr>
        <a:xfrm>
          <a:off x="2578725" y="2826454"/>
          <a:ext cx="1196286" cy="59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>
              <a:solidFill>
                <a:schemeClr val="tx1"/>
              </a:solidFill>
            </a:rPr>
            <a:t>Портфельные</a:t>
          </a:r>
        </a:p>
      </dsp:txBody>
      <dsp:txXfrm>
        <a:off x="2578725" y="2826454"/>
        <a:ext cx="1196286" cy="598143"/>
      </dsp:txXfrm>
    </dsp:sp>
    <dsp:sp modelId="{500C89CF-B179-4A34-BFF8-E5393B3BAD43}">
      <dsp:nvSpPr>
        <dsp:cNvPr id="0" name=""/>
        <dsp:cNvSpPr/>
      </dsp:nvSpPr>
      <dsp:spPr>
        <a:xfrm>
          <a:off x="2578725" y="3675817"/>
          <a:ext cx="1196286" cy="59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>
              <a:solidFill>
                <a:schemeClr val="tx1"/>
              </a:solidFill>
            </a:rPr>
            <a:t>Прочие</a:t>
          </a:r>
        </a:p>
      </dsp:txBody>
      <dsp:txXfrm>
        <a:off x="2578725" y="3675817"/>
        <a:ext cx="1196286" cy="598143"/>
      </dsp:txXfrm>
    </dsp:sp>
    <dsp:sp modelId="{163F6EA6-7777-40E6-89E8-D69227A1255F}">
      <dsp:nvSpPr>
        <dsp:cNvPr id="0" name=""/>
        <dsp:cNvSpPr/>
      </dsp:nvSpPr>
      <dsp:spPr>
        <a:xfrm>
          <a:off x="1099" y="524960"/>
          <a:ext cx="1827315" cy="827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По объектам вложения капитала</a:t>
          </a:r>
        </a:p>
      </dsp:txBody>
      <dsp:txXfrm>
        <a:off x="1099" y="524960"/>
        <a:ext cx="1827315" cy="827166"/>
      </dsp:txXfrm>
    </dsp:sp>
    <dsp:sp modelId="{31E2C7E8-F21A-41B8-9422-6732C9BD32FA}">
      <dsp:nvSpPr>
        <dsp:cNvPr id="0" name=""/>
        <dsp:cNvSpPr/>
      </dsp:nvSpPr>
      <dsp:spPr>
        <a:xfrm>
          <a:off x="457928" y="1603347"/>
          <a:ext cx="1196286" cy="59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>
              <a:solidFill>
                <a:schemeClr val="tx1"/>
              </a:solidFill>
            </a:rPr>
            <a:t>Реальные</a:t>
          </a:r>
          <a:endParaRPr lang="ru-RU" sz="1100" kern="1200" baseline="0" dirty="0">
            <a:solidFill>
              <a:schemeClr val="tx1"/>
            </a:solidFill>
          </a:endParaRPr>
        </a:p>
      </dsp:txBody>
      <dsp:txXfrm>
        <a:off x="457928" y="1603347"/>
        <a:ext cx="1196286" cy="598143"/>
      </dsp:txXfrm>
    </dsp:sp>
    <dsp:sp modelId="{736C3C18-6918-4FBF-8651-367C79277D17}">
      <dsp:nvSpPr>
        <dsp:cNvPr id="0" name=""/>
        <dsp:cNvSpPr/>
      </dsp:nvSpPr>
      <dsp:spPr>
        <a:xfrm>
          <a:off x="457928" y="2452710"/>
          <a:ext cx="1196286" cy="59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>
              <a:solidFill>
                <a:schemeClr val="tx1"/>
              </a:solidFill>
            </a:rPr>
            <a:t>Нематериальные</a:t>
          </a:r>
        </a:p>
      </dsp:txBody>
      <dsp:txXfrm>
        <a:off x="457928" y="2452710"/>
        <a:ext cx="1196286" cy="598143"/>
      </dsp:txXfrm>
    </dsp:sp>
    <dsp:sp modelId="{3CAD93C4-A70B-45A8-B2A4-ECB8F1E9E0D9}">
      <dsp:nvSpPr>
        <dsp:cNvPr id="0" name=""/>
        <dsp:cNvSpPr/>
      </dsp:nvSpPr>
      <dsp:spPr>
        <a:xfrm>
          <a:off x="457928" y="3302073"/>
          <a:ext cx="1196286" cy="59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>
              <a:solidFill>
                <a:schemeClr val="tx1"/>
              </a:solidFill>
            </a:rPr>
            <a:t>Финансовые</a:t>
          </a:r>
        </a:p>
      </dsp:txBody>
      <dsp:txXfrm>
        <a:off x="457928" y="3302073"/>
        <a:ext cx="1196286" cy="598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5A0DF-3AB6-48D2-82AE-9A161570438B}">
      <dsp:nvSpPr>
        <dsp:cNvPr id="0" name=""/>
        <dsp:cNvSpPr/>
      </dsp:nvSpPr>
      <dsp:spPr>
        <a:xfrm>
          <a:off x="3671642" y="1670245"/>
          <a:ext cx="206742" cy="2591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1175"/>
              </a:lnTo>
              <a:lnTo>
                <a:pt x="206742" y="25911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AAB16D-E81D-4A67-9EF9-C21F7354B520}">
      <dsp:nvSpPr>
        <dsp:cNvPr id="0" name=""/>
        <dsp:cNvSpPr/>
      </dsp:nvSpPr>
      <dsp:spPr>
        <a:xfrm>
          <a:off x="3671642" y="1670245"/>
          <a:ext cx="206742" cy="1612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2593"/>
              </a:lnTo>
              <a:lnTo>
                <a:pt x="206742" y="16125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55B86E-C4D0-47E1-A009-5DB14A50D140}">
      <dsp:nvSpPr>
        <dsp:cNvPr id="0" name=""/>
        <dsp:cNvSpPr/>
      </dsp:nvSpPr>
      <dsp:spPr>
        <a:xfrm>
          <a:off x="3671642" y="1670245"/>
          <a:ext cx="206742" cy="63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011"/>
              </a:lnTo>
              <a:lnTo>
                <a:pt x="206742" y="63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C836A5-F74C-482F-ADE2-ACE981B4F319}">
      <dsp:nvSpPr>
        <dsp:cNvPr id="0" name=""/>
        <dsp:cNvSpPr/>
      </dsp:nvSpPr>
      <dsp:spPr>
        <a:xfrm>
          <a:off x="3043413" y="691662"/>
          <a:ext cx="1179543" cy="289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9"/>
              </a:lnTo>
              <a:lnTo>
                <a:pt x="1179543" y="144719"/>
              </a:lnTo>
              <a:lnTo>
                <a:pt x="1179543" y="289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9D376-B7F0-433D-AEE9-1BFF224DDB62}">
      <dsp:nvSpPr>
        <dsp:cNvPr id="0" name=""/>
        <dsp:cNvSpPr/>
      </dsp:nvSpPr>
      <dsp:spPr>
        <a:xfrm>
          <a:off x="1312556" y="1670245"/>
          <a:ext cx="216197" cy="2593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3696"/>
              </a:lnTo>
              <a:lnTo>
                <a:pt x="216197" y="25936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12ABA-FC2E-4640-AE91-055D249FEDE0}">
      <dsp:nvSpPr>
        <dsp:cNvPr id="0" name=""/>
        <dsp:cNvSpPr/>
      </dsp:nvSpPr>
      <dsp:spPr>
        <a:xfrm>
          <a:off x="1312556" y="1670245"/>
          <a:ext cx="206742" cy="1612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2593"/>
              </a:lnTo>
              <a:lnTo>
                <a:pt x="206742" y="16125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B938E-68DC-49C0-865C-D3F85AB6EA81}">
      <dsp:nvSpPr>
        <dsp:cNvPr id="0" name=""/>
        <dsp:cNvSpPr/>
      </dsp:nvSpPr>
      <dsp:spPr>
        <a:xfrm>
          <a:off x="1312556" y="1670245"/>
          <a:ext cx="206742" cy="63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011"/>
              </a:lnTo>
              <a:lnTo>
                <a:pt x="206742" y="63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E47FA-7434-4D6A-AB09-6167FA8AEE24}">
      <dsp:nvSpPr>
        <dsp:cNvPr id="0" name=""/>
        <dsp:cNvSpPr/>
      </dsp:nvSpPr>
      <dsp:spPr>
        <a:xfrm>
          <a:off x="1863870" y="691662"/>
          <a:ext cx="1179543" cy="289439"/>
        </a:xfrm>
        <a:custGeom>
          <a:avLst/>
          <a:gdLst/>
          <a:ahLst/>
          <a:cxnLst/>
          <a:rect l="0" t="0" r="0" b="0"/>
          <a:pathLst>
            <a:path>
              <a:moveTo>
                <a:pt x="1179543" y="0"/>
              </a:moveTo>
              <a:lnTo>
                <a:pt x="1179543" y="144719"/>
              </a:lnTo>
              <a:lnTo>
                <a:pt x="0" y="144719"/>
              </a:lnTo>
              <a:lnTo>
                <a:pt x="0" y="289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195C0-5A76-42A9-9FFC-025719030EA6}">
      <dsp:nvSpPr>
        <dsp:cNvPr id="0" name=""/>
        <dsp:cNvSpPr/>
      </dsp:nvSpPr>
      <dsp:spPr>
        <a:xfrm>
          <a:off x="2354271" y="2520"/>
          <a:ext cx="1378285" cy="689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solidFill>
                <a:schemeClr val="tx1"/>
              </a:solidFill>
            </a:rPr>
            <a:t>Инвесторы</a:t>
          </a:r>
        </a:p>
      </dsp:txBody>
      <dsp:txXfrm>
        <a:off x="2354271" y="2520"/>
        <a:ext cx="1378285" cy="689142"/>
      </dsp:txXfrm>
    </dsp:sp>
    <dsp:sp modelId="{50A9F7A7-861D-40F2-859C-79BAE5BB99CE}">
      <dsp:nvSpPr>
        <dsp:cNvPr id="0" name=""/>
        <dsp:cNvSpPr/>
      </dsp:nvSpPr>
      <dsp:spPr>
        <a:xfrm>
          <a:off x="1174727" y="981102"/>
          <a:ext cx="1378285" cy="689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baseline="0" dirty="0" smtClean="0">
              <a:solidFill>
                <a:schemeClr val="tx1"/>
              </a:solidFill>
            </a:rPr>
            <a:t>цели инвестирования</a:t>
          </a:r>
          <a:endParaRPr lang="ru-RU" sz="1300" i="1" kern="1200" baseline="0" dirty="0">
            <a:solidFill>
              <a:schemeClr val="tx1"/>
            </a:solidFill>
          </a:endParaRPr>
        </a:p>
      </dsp:txBody>
      <dsp:txXfrm>
        <a:off x="1174727" y="981102"/>
        <a:ext cx="1378285" cy="689142"/>
      </dsp:txXfrm>
    </dsp:sp>
    <dsp:sp modelId="{75B542E7-AEE4-4666-8D3B-8C0704417648}">
      <dsp:nvSpPr>
        <dsp:cNvPr id="0" name=""/>
        <dsp:cNvSpPr/>
      </dsp:nvSpPr>
      <dsp:spPr>
        <a:xfrm>
          <a:off x="1519299" y="1959685"/>
          <a:ext cx="2069646" cy="689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solidFill>
                <a:schemeClr val="tx1"/>
              </a:solidFill>
            </a:rPr>
            <a:t>Стратегические</a:t>
          </a:r>
        </a:p>
      </dsp:txBody>
      <dsp:txXfrm>
        <a:off x="1519299" y="1959685"/>
        <a:ext cx="2069646" cy="689142"/>
      </dsp:txXfrm>
    </dsp:sp>
    <dsp:sp modelId="{56926A41-8B50-48A8-B468-7EB8E73840E0}">
      <dsp:nvSpPr>
        <dsp:cNvPr id="0" name=""/>
        <dsp:cNvSpPr/>
      </dsp:nvSpPr>
      <dsp:spPr>
        <a:xfrm>
          <a:off x="1519299" y="2938267"/>
          <a:ext cx="2069646" cy="689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solidFill>
                <a:schemeClr val="tx1"/>
              </a:solidFill>
            </a:rPr>
            <a:t>Портфельные</a:t>
          </a:r>
        </a:p>
      </dsp:txBody>
      <dsp:txXfrm>
        <a:off x="1519299" y="2938267"/>
        <a:ext cx="2069646" cy="689142"/>
      </dsp:txXfrm>
    </dsp:sp>
    <dsp:sp modelId="{43B3F7FD-6A38-4C24-B5BC-A14E1FB7EFB6}">
      <dsp:nvSpPr>
        <dsp:cNvPr id="0" name=""/>
        <dsp:cNvSpPr/>
      </dsp:nvSpPr>
      <dsp:spPr>
        <a:xfrm>
          <a:off x="1528754" y="3919370"/>
          <a:ext cx="2050736" cy="689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solidFill>
                <a:schemeClr val="tx1"/>
              </a:solidFill>
            </a:rPr>
            <a:t>Венчурные </a:t>
          </a:r>
        </a:p>
      </dsp:txBody>
      <dsp:txXfrm>
        <a:off x="1528754" y="3919370"/>
        <a:ext cx="2050736" cy="689142"/>
      </dsp:txXfrm>
    </dsp:sp>
    <dsp:sp modelId="{C0658243-A5B8-4344-8794-C285A6654983}">
      <dsp:nvSpPr>
        <dsp:cNvPr id="0" name=""/>
        <dsp:cNvSpPr/>
      </dsp:nvSpPr>
      <dsp:spPr>
        <a:xfrm>
          <a:off x="3533814" y="981102"/>
          <a:ext cx="1378285" cy="689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baseline="0" dirty="0" smtClean="0">
              <a:solidFill>
                <a:schemeClr val="tx1"/>
              </a:solidFill>
            </a:rPr>
            <a:t>отношение к риску</a:t>
          </a:r>
        </a:p>
      </dsp:txBody>
      <dsp:txXfrm>
        <a:off x="3533814" y="981102"/>
        <a:ext cx="1378285" cy="689142"/>
      </dsp:txXfrm>
    </dsp:sp>
    <dsp:sp modelId="{4A5FDC56-0FBE-44BD-82DC-3F0CE423C54F}">
      <dsp:nvSpPr>
        <dsp:cNvPr id="0" name=""/>
        <dsp:cNvSpPr/>
      </dsp:nvSpPr>
      <dsp:spPr>
        <a:xfrm>
          <a:off x="3878385" y="1959685"/>
          <a:ext cx="2413694" cy="689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solidFill>
                <a:schemeClr val="tx1"/>
              </a:solidFill>
            </a:rPr>
            <a:t>Нерасположенные к риску</a:t>
          </a:r>
        </a:p>
      </dsp:txBody>
      <dsp:txXfrm>
        <a:off x="3878385" y="1959685"/>
        <a:ext cx="2413694" cy="689142"/>
      </dsp:txXfrm>
    </dsp:sp>
    <dsp:sp modelId="{26B07736-DBA6-44B5-9638-6DF462092F25}">
      <dsp:nvSpPr>
        <dsp:cNvPr id="0" name=""/>
        <dsp:cNvSpPr/>
      </dsp:nvSpPr>
      <dsp:spPr>
        <a:xfrm>
          <a:off x="3878385" y="2938267"/>
          <a:ext cx="2436711" cy="689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solidFill>
                <a:schemeClr val="tx1"/>
              </a:solidFill>
            </a:rPr>
            <a:t>Нейтральные к риску</a:t>
          </a:r>
        </a:p>
      </dsp:txBody>
      <dsp:txXfrm>
        <a:off x="3878385" y="2938267"/>
        <a:ext cx="2436711" cy="689142"/>
      </dsp:txXfrm>
    </dsp:sp>
    <dsp:sp modelId="{703D3104-4C09-4BBA-9AC4-E20628B38477}">
      <dsp:nvSpPr>
        <dsp:cNvPr id="0" name=""/>
        <dsp:cNvSpPr/>
      </dsp:nvSpPr>
      <dsp:spPr>
        <a:xfrm>
          <a:off x="3878385" y="3916850"/>
          <a:ext cx="2436711" cy="689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solidFill>
                <a:schemeClr val="tx1"/>
              </a:solidFill>
            </a:rPr>
            <a:t>Расположенные к риску</a:t>
          </a:r>
        </a:p>
      </dsp:txBody>
      <dsp:txXfrm>
        <a:off x="3878385" y="3916850"/>
        <a:ext cx="2436711" cy="689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CD1CB-078D-4225-8BF3-68FCE1E41A85}">
      <dsp:nvSpPr>
        <dsp:cNvPr id="0" name=""/>
        <dsp:cNvSpPr/>
      </dsp:nvSpPr>
      <dsp:spPr>
        <a:xfrm>
          <a:off x="1887181" y="982814"/>
          <a:ext cx="91440" cy="7033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33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4F17F6-1728-4744-A3E4-8E246D1E18C6}">
      <dsp:nvSpPr>
        <dsp:cNvPr id="0" name=""/>
        <dsp:cNvSpPr/>
      </dsp:nvSpPr>
      <dsp:spPr>
        <a:xfrm>
          <a:off x="6193339" y="1045596"/>
          <a:ext cx="91440" cy="7033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33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27598-0B34-418C-BD7D-9F40AA1D321D}">
      <dsp:nvSpPr>
        <dsp:cNvPr id="0" name=""/>
        <dsp:cNvSpPr/>
      </dsp:nvSpPr>
      <dsp:spPr>
        <a:xfrm>
          <a:off x="4564410" y="307863"/>
          <a:ext cx="3349296" cy="73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tx1"/>
              </a:solidFill>
            </a:rPr>
            <a:t>Внешние (макроэкономические)</a:t>
          </a:r>
        </a:p>
      </dsp:txBody>
      <dsp:txXfrm>
        <a:off x="4564410" y="307863"/>
        <a:ext cx="3349296" cy="737732"/>
      </dsp:txXfrm>
    </dsp:sp>
    <dsp:sp modelId="{EBA9A5D8-0B86-4DA9-8507-4211E3A019DA}">
      <dsp:nvSpPr>
        <dsp:cNvPr id="0" name=""/>
        <dsp:cNvSpPr/>
      </dsp:nvSpPr>
      <dsp:spPr>
        <a:xfrm>
          <a:off x="4564410" y="1748949"/>
          <a:ext cx="3349296" cy="1941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tx1"/>
              </a:solidFill>
            </a:rPr>
            <a:t>Размеры (масштабы) хозяйственной деятельности субъекта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tx1"/>
              </a:solidFill>
            </a:rPr>
            <a:t>Фазы жизненного цикла предприятия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tx1"/>
              </a:solidFill>
            </a:rPr>
            <a:t>Финансовое состояние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tx1"/>
              </a:solidFill>
            </a:rPr>
            <a:t>Амортизационная, инвестиционная и научно-техническая политика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tx1"/>
              </a:solidFill>
            </a:rPr>
            <a:t>Организационно-правовая форма ведения бизнеса и др.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4564410" y="1748949"/>
        <a:ext cx="3349296" cy="1941503"/>
      </dsp:txXfrm>
    </dsp:sp>
    <dsp:sp modelId="{11BFA5B4-21D1-4B16-AC16-6004421A0B13}">
      <dsp:nvSpPr>
        <dsp:cNvPr id="0" name=""/>
        <dsp:cNvSpPr/>
      </dsp:nvSpPr>
      <dsp:spPr>
        <a:xfrm>
          <a:off x="258253" y="307863"/>
          <a:ext cx="3349296" cy="674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tx1"/>
              </a:solidFill>
            </a:rPr>
            <a:t>Внутренние (микроэкономические)</a:t>
          </a:r>
          <a:endParaRPr lang="ru-RU" sz="1200" kern="1200" baseline="0" dirty="0">
            <a:solidFill>
              <a:schemeClr val="tx1"/>
            </a:solidFill>
          </a:endParaRPr>
        </a:p>
      </dsp:txBody>
      <dsp:txXfrm>
        <a:off x="258253" y="307863"/>
        <a:ext cx="3349296" cy="674950"/>
      </dsp:txXfrm>
    </dsp:sp>
    <dsp:sp modelId="{00922ECE-4F78-4AED-98C4-B4B2E244314A}">
      <dsp:nvSpPr>
        <dsp:cNvPr id="0" name=""/>
        <dsp:cNvSpPr/>
      </dsp:nvSpPr>
      <dsp:spPr>
        <a:xfrm>
          <a:off x="4745" y="1686166"/>
          <a:ext cx="3856313" cy="2506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00" tIns="7620" rIns="28800" bIns="76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tx1"/>
              </a:solidFill>
            </a:rPr>
            <a:t>Общее состояние и динамика экономического развития страны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tx1"/>
              </a:solidFill>
            </a:rPr>
            <a:t>Стабильность социально-политической системы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tx1"/>
              </a:solidFill>
            </a:rPr>
            <a:t>Степень развитости рыночных отношений и инфраструктуры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tx1"/>
              </a:solidFill>
            </a:rPr>
            <a:t>Экономическая (промышленная, финансово-кредитная, налоговая, таможенная, инвестиционная и т.д.) политика государства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tx1"/>
              </a:solidFill>
            </a:rPr>
            <a:t>Совершенство нормативно-правовой базы инвестиционной деятельности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tx1"/>
              </a:solidFill>
            </a:rPr>
            <a:t>Условия для привлечения иностранного капитала и  др.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4745" y="1686166"/>
        <a:ext cx="3856313" cy="2506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E40759E7-43E1-4D3B-9AC5-577556367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6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0250" y="584200"/>
            <a:ext cx="5308600" cy="3979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5350"/>
            <a:ext cx="49625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AA20E3D7-A3B6-4CC8-B24D-13A1A6FC5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75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6525" y="144463"/>
            <a:ext cx="8864600" cy="6577012"/>
            <a:chOff x="86" y="91"/>
            <a:chExt cx="5584" cy="4143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86" y="2133"/>
              <a:ext cx="5584" cy="210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588" y="91"/>
              <a:ext cx="5081" cy="2042"/>
            </a:xfrm>
            <a:custGeom>
              <a:avLst/>
              <a:gdLst/>
              <a:ahLst/>
              <a:cxnLst>
                <a:cxn ang="0">
                  <a:pos x="886" y="0"/>
                </a:cxn>
                <a:cxn ang="0">
                  <a:pos x="1410" y="0"/>
                </a:cxn>
                <a:cxn ang="0">
                  <a:pos x="1935" y="0"/>
                </a:cxn>
                <a:cxn ang="0">
                  <a:pos x="2459" y="0"/>
                </a:cxn>
                <a:cxn ang="0">
                  <a:pos x="2983" y="0"/>
                </a:cxn>
                <a:cxn ang="0">
                  <a:pos x="3508" y="0"/>
                </a:cxn>
                <a:cxn ang="0">
                  <a:pos x="4032" y="0"/>
                </a:cxn>
                <a:cxn ang="0">
                  <a:pos x="4557" y="0"/>
                </a:cxn>
                <a:cxn ang="0">
                  <a:pos x="5081" y="0"/>
                </a:cxn>
                <a:cxn ang="0">
                  <a:pos x="5081" y="510"/>
                </a:cxn>
                <a:cxn ang="0">
                  <a:pos x="5081" y="1021"/>
                </a:cxn>
                <a:cxn ang="0">
                  <a:pos x="5081" y="1531"/>
                </a:cxn>
                <a:cxn ang="0">
                  <a:pos x="5081" y="2042"/>
                </a:cxn>
                <a:cxn ang="0">
                  <a:pos x="4557" y="2042"/>
                </a:cxn>
                <a:cxn ang="0">
                  <a:pos x="4032" y="2042"/>
                </a:cxn>
                <a:cxn ang="0">
                  <a:pos x="3508" y="2042"/>
                </a:cxn>
                <a:cxn ang="0">
                  <a:pos x="2983" y="2042"/>
                </a:cxn>
                <a:cxn ang="0">
                  <a:pos x="2459" y="2042"/>
                </a:cxn>
                <a:cxn ang="0">
                  <a:pos x="1935" y="2042"/>
                </a:cxn>
                <a:cxn ang="0">
                  <a:pos x="1410" y="2042"/>
                </a:cxn>
                <a:cxn ang="0">
                  <a:pos x="886" y="2042"/>
                </a:cxn>
                <a:cxn ang="0">
                  <a:pos x="886" y="1595"/>
                </a:cxn>
                <a:cxn ang="0">
                  <a:pos x="443" y="1595"/>
                </a:cxn>
                <a:cxn ang="0">
                  <a:pos x="0" y="1595"/>
                </a:cxn>
                <a:cxn ang="0">
                  <a:pos x="0" y="1237"/>
                </a:cxn>
                <a:cxn ang="0">
                  <a:pos x="443" y="1237"/>
                </a:cxn>
                <a:cxn ang="0">
                  <a:pos x="886" y="1237"/>
                </a:cxn>
                <a:cxn ang="0">
                  <a:pos x="886" y="790"/>
                </a:cxn>
                <a:cxn ang="0">
                  <a:pos x="443" y="790"/>
                </a:cxn>
                <a:cxn ang="0">
                  <a:pos x="0" y="790"/>
                </a:cxn>
                <a:cxn ang="0">
                  <a:pos x="0" y="448"/>
                </a:cxn>
                <a:cxn ang="0">
                  <a:pos x="443" y="448"/>
                </a:cxn>
                <a:cxn ang="0">
                  <a:pos x="886" y="448"/>
                </a:cxn>
                <a:cxn ang="0">
                  <a:pos x="886" y="0"/>
                </a:cxn>
              </a:cxnLst>
              <a:rect l="0" t="0" r="r" b="b"/>
              <a:pathLst>
                <a:path w="5081" h="2042">
                  <a:moveTo>
                    <a:pt x="886" y="0"/>
                  </a:moveTo>
                  <a:lnTo>
                    <a:pt x="1410" y="0"/>
                  </a:lnTo>
                  <a:lnTo>
                    <a:pt x="1935" y="0"/>
                  </a:lnTo>
                  <a:lnTo>
                    <a:pt x="2459" y="0"/>
                  </a:lnTo>
                  <a:lnTo>
                    <a:pt x="2983" y="0"/>
                  </a:lnTo>
                  <a:lnTo>
                    <a:pt x="3508" y="0"/>
                  </a:lnTo>
                  <a:lnTo>
                    <a:pt x="4032" y="0"/>
                  </a:lnTo>
                  <a:lnTo>
                    <a:pt x="4557" y="0"/>
                  </a:lnTo>
                  <a:lnTo>
                    <a:pt x="5081" y="0"/>
                  </a:lnTo>
                  <a:lnTo>
                    <a:pt x="5081" y="510"/>
                  </a:lnTo>
                  <a:lnTo>
                    <a:pt x="5081" y="1021"/>
                  </a:lnTo>
                  <a:lnTo>
                    <a:pt x="5081" y="1531"/>
                  </a:lnTo>
                  <a:lnTo>
                    <a:pt x="5081" y="2042"/>
                  </a:lnTo>
                  <a:lnTo>
                    <a:pt x="4557" y="2042"/>
                  </a:lnTo>
                  <a:lnTo>
                    <a:pt x="4032" y="2042"/>
                  </a:lnTo>
                  <a:lnTo>
                    <a:pt x="3508" y="2042"/>
                  </a:lnTo>
                  <a:lnTo>
                    <a:pt x="2983" y="2042"/>
                  </a:lnTo>
                  <a:lnTo>
                    <a:pt x="2459" y="2042"/>
                  </a:lnTo>
                  <a:lnTo>
                    <a:pt x="1935" y="2042"/>
                  </a:lnTo>
                  <a:lnTo>
                    <a:pt x="1410" y="2042"/>
                  </a:lnTo>
                  <a:lnTo>
                    <a:pt x="886" y="2042"/>
                  </a:lnTo>
                  <a:lnTo>
                    <a:pt x="886" y="1595"/>
                  </a:lnTo>
                  <a:lnTo>
                    <a:pt x="443" y="1595"/>
                  </a:lnTo>
                  <a:lnTo>
                    <a:pt x="0" y="1595"/>
                  </a:lnTo>
                  <a:lnTo>
                    <a:pt x="0" y="1237"/>
                  </a:lnTo>
                  <a:lnTo>
                    <a:pt x="443" y="1237"/>
                  </a:lnTo>
                  <a:lnTo>
                    <a:pt x="886" y="1237"/>
                  </a:lnTo>
                  <a:lnTo>
                    <a:pt x="886" y="790"/>
                  </a:lnTo>
                  <a:lnTo>
                    <a:pt x="443" y="790"/>
                  </a:lnTo>
                  <a:lnTo>
                    <a:pt x="0" y="790"/>
                  </a:lnTo>
                  <a:lnTo>
                    <a:pt x="0" y="448"/>
                  </a:lnTo>
                  <a:lnTo>
                    <a:pt x="443" y="448"/>
                  </a:lnTo>
                  <a:lnTo>
                    <a:pt x="886" y="448"/>
                  </a:lnTo>
                  <a:lnTo>
                    <a:pt x="88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10" y="1890"/>
              <a:ext cx="381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Freeform 6"/>
          <p:cNvSpPr>
            <a:spLocks/>
          </p:cNvSpPr>
          <p:nvPr/>
        </p:nvSpPr>
        <p:spPr bwMode="auto">
          <a:xfrm>
            <a:off x="136525" y="3386138"/>
            <a:ext cx="2203450" cy="2532062"/>
          </a:xfrm>
          <a:custGeom>
            <a:avLst/>
            <a:gdLst/>
            <a:ahLst/>
            <a:cxnLst>
              <a:cxn ang="0">
                <a:pos x="1388" y="1595"/>
              </a:cxn>
              <a:cxn ang="0">
                <a:pos x="1388" y="1148"/>
              </a:cxn>
              <a:cxn ang="0">
                <a:pos x="945" y="1148"/>
              </a:cxn>
              <a:cxn ang="0">
                <a:pos x="502" y="1148"/>
              </a:cxn>
              <a:cxn ang="0">
                <a:pos x="502" y="789"/>
              </a:cxn>
              <a:cxn ang="0">
                <a:pos x="945" y="789"/>
              </a:cxn>
              <a:cxn ang="0">
                <a:pos x="1388" y="789"/>
              </a:cxn>
              <a:cxn ang="0">
                <a:pos x="1388" y="341"/>
              </a:cxn>
              <a:cxn ang="0">
                <a:pos x="945" y="341"/>
              </a:cxn>
              <a:cxn ang="0">
                <a:pos x="502" y="341"/>
              </a:cxn>
              <a:cxn ang="0">
                <a:pos x="502" y="0"/>
              </a:cxn>
              <a:cxn ang="0">
                <a:pos x="0" y="0"/>
              </a:cxn>
              <a:cxn ang="0">
                <a:pos x="0" y="798"/>
              </a:cxn>
              <a:cxn ang="0">
                <a:pos x="0" y="1595"/>
              </a:cxn>
              <a:cxn ang="0">
                <a:pos x="693" y="1595"/>
              </a:cxn>
              <a:cxn ang="0">
                <a:pos x="1388" y="1595"/>
              </a:cxn>
            </a:cxnLst>
            <a:rect l="0" t="0" r="r" b="b"/>
            <a:pathLst>
              <a:path w="1388" h="1595">
                <a:moveTo>
                  <a:pt x="1388" y="1595"/>
                </a:moveTo>
                <a:lnTo>
                  <a:pt x="1388" y="1148"/>
                </a:lnTo>
                <a:lnTo>
                  <a:pt x="945" y="1148"/>
                </a:lnTo>
                <a:lnTo>
                  <a:pt x="502" y="1148"/>
                </a:lnTo>
                <a:lnTo>
                  <a:pt x="502" y="789"/>
                </a:lnTo>
                <a:lnTo>
                  <a:pt x="945" y="789"/>
                </a:lnTo>
                <a:lnTo>
                  <a:pt x="1388" y="789"/>
                </a:lnTo>
                <a:lnTo>
                  <a:pt x="1388" y="341"/>
                </a:lnTo>
                <a:lnTo>
                  <a:pt x="945" y="341"/>
                </a:lnTo>
                <a:lnTo>
                  <a:pt x="502" y="341"/>
                </a:lnTo>
                <a:lnTo>
                  <a:pt x="502" y="0"/>
                </a:lnTo>
                <a:lnTo>
                  <a:pt x="0" y="0"/>
                </a:lnTo>
                <a:lnTo>
                  <a:pt x="0" y="798"/>
                </a:lnTo>
                <a:lnTo>
                  <a:pt x="0" y="1595"/>
                </a:lnTo>
                <a:lnTo>
                  <a:pt x="693" y="1595"/>
                </a:lnTo>
                <a:lnTo>
                  <a:pt x="1388" y="1595"/>
                </a:ln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484438" y="3644900"/>
            <a:ext cx="6192837" cy="1296988"/>
          </a:xfrm>
        </p:spPr>
        <p:txBody>
          <a:bodyPr anchor="b"/>
          <a:lstStyle>
            <a:lvl1pPr algn="ctr">
              <a:spcAft>
                <a:spcPct val="100000"/>
              </a:spcAft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941888"/>
            <a:ext cx="6192837" cy="1295400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4A9056D-0AFA-4E58-B091-40FF6BED6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0D94B-D69B-4AF4-A773-3584785A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95288"/>
            <a:ext cx="1871663" cy="584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395288"/>
            <a:ext cx="5465762" cy="584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ADC2D-D60E-44B7-833E-1159B01C6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30644-B944-474B-A939-AEA5FAECD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AE17A-6EB8-4035-9B0A-4DCE4EE8A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628775"/>
            <a:ext cx="3668712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1628775"/>
            <a:ext cx="3668713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B1C4A-700E-4077-A3D4-9EBAF2FBC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4C092-3751-407C-BA5F-EF138189A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52EA8-3A89-4CE5-8450-D8650F331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B0EC4-8B4F-4ECD-85C0-56846E5BD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A2AFB-D04B-49DC-97F3-92DE5CC93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C186-DF59-4C02-8741-D7B45E46A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36525" y="793750"/>
            <a:ext cx="8864600" cy="6477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295275" y="144463"/>
            <a:ext cx="8704263" cy="649287"/>
          </a:xfrm>
          <a:custGeom>
            <a:avLst/>
            <a:gdLst/>
            <a:ahLst/>
            <a:cxnLst>
              <a:cxn ang="0">
                <a:pos x="177" y="0"/>
              </a:cxn>
              <a:cxn ang="0">
                <a:pos x="840" y="0"/>
              </a:cxn>
              <a:cxn ang="0">
                <a:pos x="1503" y="0"/>
              </a:cxn>
              <a:cxn ang="0">
                <a:pos x="2167" y="0"/>
              </a:cxn>
              <a:cxn ang="0">
                <a:pos x="2830" y="0"/>
              </a:cxn>
              <a:cxn ang="0">
                <a:pos x="3493" y="0"/>
              </a:cxn>
              <a:cxn ang="0">
                <a:pos x="4156" y="0"/>
              </a:cxn>
              <a:cxn ang="0">
                <a:pos x="4820" y="0"/>
              </a:cxn>
              <a:cxn ang="0">
                <a:pos x="5483" y="0"/>
              </a:cxn>
              <a:cxn ang="0">
                <a:pos x="5483" y="409"/>
              </a:cxn>
              <a:cxn ang="0">
                <a:pos x="4820" y="409"/>
              </a:cxn>
              <a:cxn ang="0">
                <a:pos x="4156" y="409"/>
              </a:cxn>
              <a:cxn ang="0">
                <a:pos x="3493" y="409"/>
              </a:cxn>
              <a:cxn ang="0">
                <a:pos x="2830" y="409"/>
              </a:cxn>
              <a:cxn ang="0">
                <a:pos x="2167" y="409"/>
              </a:cxn>
              <a:cxn ang="0">
                <a:pos x="1503" y="409"/>
              </a:cxn>
              <a:cxn ang="0">
                <a:pos x="840" y="409"/>
              </a:cxn>
              <a:cxn ang="0">
                <a:pos x="177" y="409"/>
              </a:cxn>
              <a:cxn ang="0">
                <a:pos x="177" y="319"/>
              </a:cxn>
              <a:cxn ang="0">
                <a:pos x="0" y="319"/>
              </a:cxn>
              <a:cxn ang="0">
                <a:pos x="0" y="248"/>
              </a:cxn>
              <a:cxn ang="0">
                <a:pos x="177" y="248"/>
              </a:cxn>
              <a:cxn ang="0">
                <a:pos x="177" y="158"/>
              </a:cxn>
              <a:cxn ang="0">
                <a:pos x="0" y="158"/>
              </a:cxn>
              <a:cxn ang="0">
                <a:pos x="0" y="90"/>
              </a:cxn>
              <a:cxn ang="0">
                <a:pos x="177" y="90"/>
              </a:cxn>
              <a:cxn ang="0">
                <a:pos x="177" y="0"/>
              </a:cxn>
            </a:cxnLst>
            <a:rect l="0" t="0" r="r" b="b"/>
            <a:pathLst>
              <a:path w="5483" h="409">
                <a:moveTo>
                  <a:pt x="177" y="0"/>
                </a:moveTo>
                <a:lnTo>
                  <a:pt x="840" y="0"/>
                </a:lnTo>
                <a:lnTo>
                  <a:pt x="1503" y="0"/>
                </a:lnTo>
                <a:lnTo>
                  <a:pt x="2167" y="0"/>
                </a:lnTo>
                <a:lnTo>
                  <a:pt x="2830" y="0"/>
                </a:lnTo>
                <a:lnTo>
                  <a:pt x="3493" y="0"/>
                </a:lnTo>
                <a:lnTo>
                  <a:pt x="4156" y="0"/>
                </a:lnTo>
                <a:lnTo>
                  <a:pt x="4820" y="0"/>
                </a:lnTo>
                <a:lnTo>
                  <a:pt x="5483" y="0"/>
                </a:lnTo>
                <a:lnTo>
                  <a:pt x="5483" y="409"/>
                </a:lnTo>
                <a:lnTo>
                  <a:pt x="4820" y="409"/>
                </a:lnTo>
                <a:lnTo>
                  <a:pt x="4156" y="409"/>
                </a:lnTo>
                <a:lnTo>
                  <a:pt x="3493" y="409"/>
                </a:lnTo>
                <a:lnTo>
                  <a:pt x="2830" y="409"/>
                </a:lnTo>
                <a:lnTo>
                  <a:pt x="2167" y="409"/>
                </a:lnTo>
                <a:lnTo>
                  <a:pt x="1503" y="409"/>
                </a:lnTo>
                <a:lnTo>
                  <a:pt x="840" y="409"/>
                </a:lnTo>
                <a:lnTo>
                  <a:pt x="177" y="409"/>
                </a:lnTo>
                <a:lnTo>
                  <a:pt x="177" y="319"/>
                </a:lnTo>
                <a:lnTo>
                  <a:pt x="0" y="319"/>
                </a:lnTo>
                <a:lnTo>
                  <a:pt x="0" y="248"/>
                </a:lnTo>
                <a:lnTo>
                  <a:pt x="177" y="248"/>
                </a:lnTo>
                <a:lnTo>
                  <a:pt x="177" y="158"/>
                </a:lnTo>
                <a:lnTo>
                  <a:pt x="0" y="158"/>
                </a:lnTo>
                <a:lnTo>
                  <a:pt x="0" y="90"/>
                </a:lnTo>
                <a:lnTo>
                  <a:pt x="177" y="90"/>
                </a:lnTo>
                <a:lnTo>
                  <a:pt x="177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395288"/>
            <a:ext cx="7489825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28775"/>
            <a:ext cx="748982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5184775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53188"/>
            <a:ext cx="431800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433DF7FC-60AF-45A3-B58D-A770AE7DA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136525" y="793750"/>
            <a:ext cx="439738" cy="506413"/>
          </a:xfrm>
          <a:custGeom>
            <a:avLst/>
            <a:gdLst/>
            <a:ahLst/>
            <a:cxnLst>
              <a:cxn ang="0">
                <a:pos x="277" y="319"/>
              </a:cxn>
              <a:cxn ang="0">
                <a:pos x="277" y="229"/>
              </a:cxn>
              <a:cxn ang="0">
                <a:pos x="100" y="229"/>
              </a:cxn>
              <a:cxn ang="0">
                <a:pos x="100" y="157"/>
              </a:cxn>
              <a:cxn ang="0">
                <a:pos x="277" y="157"/>
              </a:cxn>
              <a:cxn ang="0">
                <a:pos x="277" y="68"/>
              </a:cxn>
              <a:cxn ang="0">
                <a:pos x="100" y="68"/>
              </a:cxn>
              <a:cxn ang="0">
                <a:pos x="100" y="0"/>
              </a:cxn>
              <a:cxn ang="0">
                <a:pos x="0" y="0"/>
              </a:cxn>
              <a:cxn ang="0">
                <a:pos x="0" y="319"/>
              </a:cxn>
              <a:cxn ang="0">
                <a:pos x="277" y="319"/>
              </a:cxn>
            </a:cxnLst>
            <a:rect l="0" t="0" r="r" b="b"/>
            <a:pathLst>
              <a:path w="277" h="319">
                <a:moveTo>
                  <a:pt x="277" y="319"/>
                </a:moveTo>
                <a:lnTo>
                  <a:pt x="277" y="229"/>
                </a:lnTo>
                <a:lnTo>
                  <a:pt x="100" y="229"/>
                </a:lnTo>
                <a:lnTo>
                  <a:pt x="100" y="157"/>
                </a:lnTo>
                <a:lnTo>
                  <a:pt x="277" y="157"/>
                </a:lnTo>
                <a:lnTo>
                  <a:pt x="277" y="68"/>
                </a:lnTo>
                <a:lnTo>
                  <a:pt x="100" y="68"/>
                </a:lnTo>
                <a:lnTo>
                  <a:pt x="100" y="0"/>
                </a:lnTo>
                <a:lnTo>
                  <a:pt x="0" y="0"/>
                </a:lnTo>
                <a:lnTo>
                  <a:pt x="0" y="319"/>
                </a:lnTo>
                <a:lnTo>
                  <a:pt x="277" y="319"/>
                </a:lnTo>
                <a:close/>
              </a:path>
            </a:pathLst>
          </a:custGeom>
          <a:solidFill>
            <a:schemeClr val="bg1">
              <a:alpha val="6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7763" y="6453188"/>
            <a:ext cx="187325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19526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639763" indent="-1762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804863" indent="-1635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4pPr>
      <a:lvl5pPr marL="981075" indent="-17462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5pPr>
      <a:lvl6pPr marL="14382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18954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23526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28098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400" y="50800"/>
            <a:ext cx="15779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4429124" y="21429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Национальный исследовательский университет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Высшая школа экономики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Высшая школа управления проектами</a:t>
            </a:r>
          </a:p>
        </p:txBody>
      </p:sp>
      <p:pic>
        <p:nvPicPr>
          <p:cNvPr id="39938" name="Picture 2" descr="http://www.hse.ru/f/src/global/i/log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30158" y="142853"/>
            <a:ext cx="1294127" cy="1285884"/>
          </a:xfrm>
          <a:prstGeom prst="rect">
            <a:avLst/>
          </a:prstGeom>
          <a:noFill/>
        </p:spPr>
      </p:pic>
      <p:sp>
        <p:nvSpPr>
          <p:cNvPr id="12" name="Заголовок 6"/>
          <p:cNvSpPr>
            <a:spLocks noGrp="1"/>
          </p:cNvSpPr>
          <p:nvPr/>
        </p:nvSpPr>
        <p:spPr bwMode="auto">
          <a:xfrm>
            <a:off x="197391" y="2348880"/>
            <a:ext cx="8715435" cy="133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Инвестиционные стратегии и бизнес-планирование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4429124" y="4653136"/>
            <a:ext cx="417671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0" hangingPunct="0">
              <a:spcBef>
                <a:spcPct val="20000"/>
              </a:spcBef>
              <a:buFont typeface="Arial" charset="0"/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Лектор: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Сокольникова И.В.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>
              <a:spcBef>
                <a:spcPct val="20000"/>
              </a:spcBef>
              <a:buFont typeface="Arial" charset="0"/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к.э.н., доцент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>
              <a:spcBef>
                <a:spcPct val="20000"/>
              </a:spcBef>
              <a:buFont typeface="Arial" charset="0"/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irinasokolnikova@yandex.ru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Факторы, влияющие на инвестиционную деятельность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1643051"/>
          <a:ext cx="7918453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Специфика инвестиционной деятельности в РФ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28775"/>
            <a:ext cx="8358246" cy="4608513"/>
          </a:xfrm>
        </p:spPr>
        <p:txBody>
          <a:bodyPr/>
          <a:lstStyle/>
          <a:p>
            <a:r>
              <a:rPr lang="ru-RU" dirty="0" smtClean="0"/>
              <a:t>Сравнительно высокая инфляция (?) и ее неоднородность (различие по видам продукции и ресурсов)</a:t>
            </a:r>
          </a:p>
          <a:p>
            <a:r>
              <a:rPr lang="ru-RU" dirty="0" smtClean="0"/>
              <a:t>Регулирование цен на некоторые важные для реализации многих инвестиционных проектов виды товаров и услуг</a:t>
            </a:r>
          </a:p>
          <a:p>
            <a:r>
              <a:rPr lang="ru-RU" dirty="0" smtClean="0"/>
              <a:t>Относительно высокую и неодинаковую для различных российских и зарубежных участников стоимость денег</a:t>
            </a:r>
          </a:p>
          <a:p>
            <a:r>
              <a:rPr lang="ru-RU" dirty="0" smtClean="0"/>
              <a:t>Неэффективность функционирования рынков, в особенности рынка ценных бумаг и недвижимости ( в результате существенное различие между «справедливой» и рыночной стоимостью активов)</a:t>
            </a:r>
          </a:p>
          <a:p>
            <a:r>
              <a:rPr lang="ru-RU" dirty="0" smtClean="0"/>
              <a:t>Сложность получения объективной информации</a:t>
            </a:r>
          </a:p>
          <a:p>
            <a:r>
              <a:rPr lang="ru-RU" dirty="0" smtClean="0"/>
              <a:t>Противоречивость и нестабильность налоговой системы и др.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Структура инвестиционного рынка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572564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1"/>
                <a:gridCol w="1071570"/>
                <a:gridCol w="1357322"/>
                <a:gridCol w="1214446"/>
                <a:gridCol w="1143008"/>
                <a:gridCol w="1489995"/>
                <a:gridCol w="1224652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Рынок реальных инвестиций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Рынок финансовых инвестиций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Рынок инновационных инвестиций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Рынок </a:t>
                      </a:r>
                      <a:r>
                        <a:rPr lang="ru-RU" sz="1600" dirty="0" err="1" smtClean="0"/>
                        <a:t>недви-жимости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Рынок средств </a:t>
                      </a:r>
                      <a:r>
                        <a:rPr lang="ru-RU" sz="1600" dirty="0" err="1" smtClean="0"/>
                        <a:t>произ-водства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Рынок прочих объектов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Денеж-ный</a:t>
                      </a:r>
                      <a:r>
                        <a:rPr lang="ru-RU" sz="1600" dirty="0" smtClean="0"/>
                        <a:t> рынок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Рынок </a:t>
                      </a:r>
                      <a:r>
                        <a:rPr lang="ru-RU" sz="1600" dirty="0" err="1" smtClean="0"/>
                        <a:t>капи-талов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Рынок </a:t>
                      </a:r>
                      <a:r>
                        <a:rPr lang="ru-RU" sz="1600" dirty="0" err="1" smtClean="0"/>
                        <a:t>интел-лектуальных</a:t>
                      </a:r>
                      <a:r>
                        <a:rPr lang="ru-RU" sz="1600" dirty="0" smtClean="0"/>
                        <a:t> инвестиций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Рынок научных инноваций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Земля, здания, </a:t>
                      </a:r>
                      <a:r>
                        <a:rPr lang="ru-RU" dirty="0" err="1" smtClean="0"/>
                        <a:t>соору-жения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Обору-дова-ние</a:t>
                      </a:r>
                      <a:r>
                        <a:rPr lang="ru-RU" dirty="0" smtClean="0"/>
                        <a:t>, сырье, </a:t>
                      </a:r>
                      <a:r>
                        <a:rPr lang="ru-RU" dirty="0" err="1" smtClean="0"/>
                        <a:t>мате-риалы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Драг-металы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произве-дения</a:t>
                      </a:r>
                      <a:r>
                        <a:rPr lang="ru-RU" dirty="0" smtClean="0"/>
                        <a:t> искусства, предметы старины, </a:t>
                      </a:r>
                      <a:r>
                        <a:rPr lang="ru-RU" dirty="0" err="1" smtClean="0"/>
                        <a:t>коллекци-онирова-ния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Кратко-срочные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банков-ские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baseline="0" dirty="0" err="1" smtClean="0"/>
                        <a:t>фондо-вые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инстру-менты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валют-ные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цен-ности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Средне-срочные</a:t>
                      </a:r>
                      <a:r>
                        <a:rPr lang="ru-RU" dirty="0" smtClean="0"/>
                        <a:t> и </a:t>
                      </a:r>
                      <a:r>
                        <a:rPr lang="ru-RU" dirty="0" err="1" smtClean="0"/>
                        <a:t>долго-срочные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банков-ские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baseline="0" dirty="0" err="1" smtClean="0"/>
                        <a:t>фондо-вые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инстру-менты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Лицензии, торговые марки, патенты, ноу-хау, права, </a:t>
                      </a:r>
                      <a:r>
                        <a:rPr lang="ru-RU" dirty="0" err="1" smtClean="0"/>
                        <a:t>образо-вание</a:t>
                      </a:r>
                      <a:r>
                        <a:rPr lang="ru-RU" dirty="0" smtClean="0"/>
                        <a:t> и т.д.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Научно-техни-ческие</a:t>
                      </a:r>
                      <a:r>
                        <a:rPr lang="ru-RU" dirty="0" smtClean="0"/>
                        <a:t> проекты, новые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техно-логии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рациона-лизатор-ство</a:t>
                      </a:r>
                      <a:r>
                        <a:rPr lang="ru-RU" baseline="0" dirty="0" smtClean="0"/>
                        <a:t> и т.д.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Инвестиционная стратегия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28775"/>
            <a:ext cx="7889903" cy="460851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- система долгосрочных целей инвестиционной деятельности предприятия,  определяемых общими</a:t>
            </a:r>
          </a:p>
          <a:p>
            <a:pPr algn="just">
              <a:buNone/>
            </a:pPr>
            <a:r>
              <a:rPr lang="ru-RU" dirty="0" smtClean="0"/>
              <a:t>задачами его развития и инвестиционной идеологией,  а также выбор наиболее эффективных путей их достижения.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Инвестиционная стратегия является эффективным инструментом перспективного управления инвестиционной деятельностью предприятия,  представляет собой концепцию ее развития.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Инвестиционная стратегия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318531" cy="460851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В качестве генерального плана осуществления инвестиционной деятельности предприятия определяет:</a:t>
            </a:r>
          </a:p>
          <a:p>
            <a:pPr algn="just">
              <a:buNone/>
            </a:pPr>
            <a:r>
              <a:rPr lang="ru-RU" dirty="0" smtClean="0"/>
              <a:t>-  приоритеты направлений инвестиционной деятельности; </a:t>
            </a:r>
          </a:p>
          <a:p>
            <a:pPr algn="just">
              <a:buNone/>
            </a:pPr>
            <a:r>
              <a:rPr lang="ru-RU" dirty="0" smtClean="0"/>
              <a:t>- формы инвестиционной деятельности; </a:t>
            </a:r>
          </a:p>
          <a:p>
            <a:pPr algn="just">
              <a:buNone/>
            </a:pPr>
            <a:r>
              <a:rPr lang="ru-RU" dirty="0" smtClean="0"/>
              <a:t>- характер формирования инвестиционных ресурсов предприятия;  </a:t>
            </a:r>
          </a:p>
          <a:p>
            <a:pPr algn="just">
              <a:buFontTx/>
              <a:buChar char="-"/>
            </a:pPr>
            <a:r>
              <a:rPr lang="ru-RU" dirty="0" smtClean="0"/>
              <a:t>последовательность этапов реализации долгосрочных инвестиционных целей предприятия; </a:t>
            </a:r>
          </a:p>
          <a:p>
            <a:pPr algn="just">
              <a:buFontTx/>
              <a:buChar char="-"/>
            </a:pPr>
            <a:r>
              <a:rPr lang="ru-RU" dirty="0" smtClean="0"/>
              <a:t>границы возможной инвестиционной активности предприятия по направлениям и формам его инвестиционной деятельности; </a:t>
            </a:r>
          </a:p>
          <a:p>
            <a:pPr algn="just">
              <a:buFontTx/>
              <a:buChar char="-"/>
            </a:pPr>
            <a:r>
              <a:rPr lang="ru-RU" dirty="0" smtClean="0"/>
              <a:t>систему формализованных критериев, по которым предприятие моделирует,  реализует и оценивает свою инвестиционную деятельность 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Процесс разработки инвестиционной стратегии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является важнейшей составной частью общей системы стратегического выбора предприятия и включает: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-  постановку целей инвестиционной стратегии; </a:t>
            </a:r>
          </a:p>
          <a:p>
            <a:pPr>
              <a:buNone/>
            </a:pPr>
            <a:r>
              <a:rPr lang="ru-RU" dirty="0" smtClean="0"/>
              <a:t>-  оптимизацию структуры формируемых инвестиционных ресурсов и их распределения; </a:t>
            </a:r>
          </a:p>
          <a:p>
            <a:pPr>
              <a:buNone/>
            </a:pPr>
            <a:r>
              <a:rPr lang="ru-RU" dirty="0" smtClean="0"/>
              <a:t>-  выработку инвестиционной политики по наиболее важным аспектам инвестиционной деятельности; </a:t>
            </a:r>
          </a:p>
          <a:p>
            <a:pPr>
              <a:buNone/>
            </a:pPr>
            <a:r>
              <a:rPr lang="ru-RU" dirty="0" smtClean="0"/>
              <a:t>-  поддержание взаимоотношений с внешней инвестиционной средой.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42852"/>
            <a:ext cx="7489825" cy="121604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Основные принципы, обеспечивающие </a:t>
            </a:r>
            <a:r>
              <a:rPr lang="ru-RU" dirty="0" smtClean="0"/>
              <a:t>подготовку и принятие стратегических инвестиционных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786874" cy="4608513"/>
          </a:xfrm>
        </p:spPr>
        <p:txBody>
          <a:bodyPr/>
          <a:lstStyle/>
          <a:p>
            <a:pPr mar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/>
              <a:t>Рассмотрение предприятия как открытой социально-экономической системы</a:t>
            </a:r>
          </a:p>
          <a:p>
            <a:pPr mar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/>
              <a:t>Учет базовых стратегий операционной деятельности (ограниченный рост, ускоренный рост, сокращение, комбинирование стратегий)</a:t>
            </a:r>
          </a:p>
          <a:p>
            <a:pPr mar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/>
              <a:t>Подавляющая ориентация на предпринимательский стиль стратегического управления</a:t>
            </a:r>
          </a:p>
          <a:p>
            <a:pPr mar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/>
              <a:t>Обеспечение соединения перспективного, текущего и оперативного управления инвестиционной деятельностью</a:t>
            </a:r>
          </a:p>
          <a:p>
            <a:pPr mar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/>
              <a:t>Обеспечение адаптивности инвестиционной стратегии к изменениям факторов внешней среды</a:t>
            </a:r>
          </a:p>
          <a:p>
            <a:pPr mar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/>
              <a:t>Обеспечение альтернативности стратегического инвестиционного выбора</a:t>
            </a:r>
          </a:p>
          <a:p>
            <a:pPr mar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/>
              <a:t>Обеспечение постоянного использования достижений научно-технического прогресса</a:t>
            </a:r>
          </a:p>
          <a:p>
            <a:pPr mar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/>
              <a:t>Учет уровня инвестиционного риска</a:t>
            </a:r>
          </a:p>
          <a:p>
            <a:pPr mar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/>
              <a:t>Ориентация на профессиональный аппарат инвестиционных менеджеров</a:t>
            </a:r>
          </a:p>
          <a:p>
            <a:pPr mar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/>
              <a:t>Обеспечение разработанной инвестиционной стратегии предприятия соответствующими организационными структурами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Инвестиционная стратегия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Инвестиционная стратегия предусматривает достижение таких целей:</a:t>
            </a:r>
          </a:p>
          <a:p>
            <a:pPr algn="just"/>
            <a:r>
              <a:rPr lang="ru-RU" dirty="0" smtClean="0"/>
              <a:t>максимизация прибылей от инвестиционной деятельности;</a:t>
            </a:r>
          </a:p>
          <a:p>
            <a:pPr algn="just"/>
            <a:r>
              <a:rPr lang="ru-RU" dirty="0" smtClean="0"/>
              <a:t>минимизация инвестиционных рисков.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Виды стратегий:</a:t>
            </a:r>
          </a:p>
          <a:p>
            <a:pPr>
              <a:buNone/>
            </a:pPr>
            <a:r>
              <a:rPr lang="ru-RU" dirty="0" smtClean="0"/>
              <a:t>консервативные, умеренные и агрессивные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Факторы, влияющие на выбор </a:t>
            </a:r>
            <a:r>
              <a:rPr lang="ru-RU" dirty="0" smtClean="0"/>
              <a:t>инвестиционной стратегии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4608513"/>
          </a:xfrm>
        </p:spPr>
        <p:txBody>
          <a:bodyPr/>
          <a:lstStyle/>
          <a:p>
            <a:r>
              <a:rPr lang="ru-RU" dirty="0" smtClean="0"/>
              <a:t>проникновение на рынок и обеспечение выживания при убыточной деятельности;</a:t>
            </a:r>
          </a:p>
          <a:p>
            <a:r>
              <a:rPr lang="ru-RU" dirty="0" smtClean="0"/>
              <a:t>закрепление на рынке и обеспечение безубыточной деятельности;</a:t>
            </a:r>
          </a:p>
          <a:p>
            <a:r>
              <a:rPr lang="ru-RU" dirty="0" smtClean="0"/>
              <a:t>существенное расширение своего сегмента на рынке и обеспечение систематического роста прибыли с выходом на оптимальный уровень;</a:t>
            </a:r>
          </a:p>
          <a:p>
            <a:r>
              <a:rPr lang="ru-RU" dirty="0" smtClean="0"/>
              <a:t>диверсификация деятельности и обеспечение сбалансированного роста прибыли на оптимальном уровне;</a:t>
            </a:r>
          </a:p>
          <a:p>
            <a:r>
              <a:rPr lang="ru-RU" dirty="0" smtClean="0"/>
              <a:t>обеспечения стабилизации объема деятельности путем сохранения прибыли, платежеспособности и финансовой устойчивости;</a:t>
            </a:r>
          </a:p>
          <a:p>
            <a:pPr algn="just"/>
            <a:r>
              <a:rPr lang="ru-RU" dirty="0" smtClean="0"/>
              <a:t>возобновление форм и направлений деятельности, обеспечение условий относительно высоких темпов роста прибыли.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Инвестиционная стратегия и жизненный </a:t>
            </a:r>
            <a:r>
              <a:rPr lang="ru-RU" dirty="0" smtClean="0"/>
              <a:t>цикл компании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Формирование стратегических целей инвестиционной деятельности должно увязываться со стадиями жизненного цикла и целями хозяйственной деятельности компании.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179203" name="Group 3"/>
          <p:cNvGrpSpPr>
            <a:grpSpLocks noChangeAspect="1"/>
          </p:cNvGrpSpPr>
          <p:nvPr/>
        </p:nvGrpSpPr>
        <p:grpSpPr bwMode="auto">
          <a:xfrm>
            <a:off x="720724" y="3071810"/>
            <a:ext cx="7494613" cy="3571900"/>
            <a:chOff x="1511" y="-1584"/>
            <a:chExt cx="7867" cy="5535"/>
          </a:xfrm>
        </p:grpSpPr>
        <p:sp>
          <p:nvSpPr>
            <p:cNvPr id="179204" name="AutoShape 4"/>
            <p:cNvSpPr>
              <a:spLocks noChangeAspect="1" noChangeArrowheads="1"/>
            </p:cNvSpPr>
            <p:nvPr/>
          </p:nvSpPr>
          <p:spPr bwMode="auto">
            <a:xfrm>
              <a:off x="1511" y="-1584"/>
              <a:ext cx="7867" cy="553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9208" name="Text Box 8"/>
            <p:cNvSpPr txBox="1">
              <a:spLocks noChangeArrowheads="1"/>
            </p:cNvSpPr>
            <p:nvPr/>
          </p:nvSpPr>
          <p:spPr bwMode="auto">
            <a:xfrm>
              <a:off x="2044" y="1251"/>
              <a:ext cx="120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становление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9209" name="Group 9"/>
            <p:cNvGrpSpPr>
              <a:grpSpLocks/>
            </p:cNvGrpSpPr>
            <p:nvPr/>
          </p:nvGrpSpPr>
          <p:grpSpPr bwMode="auto">
            <a:xfrm>
              <a:off x="1729" y="-1584"/>
              <a:ext cx="7067" cy="3765"/>
              <a:chOff x="1729" y="-1584"/>
              <a:chExt cx="7067" cy="3765"/>
            </a:xfrm>
          </p:grpSpPr>
          <p:sp>
            <p:nvSpPr>
              <p:cNvPr id="179210" name="Line 10"/>
              <p:cNvSpPr>
                <a:spLocks noChangeShapeType="1"/>
              </p:cNvSpPr>
              <p:nvPr/>
            </p:nvSpPr>
            <p:spPr bwMode="auto">
              <a:xfrm flipV="1">
                <a:off x="1729" y="2180"/>
                <a:ext cx="706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212" name="Arc 12" descr="Белый мрамор"/>
              <p:cNvSpPr>
                <a:spLocks/>
              </p:cNvSpPr>
              <p:nvPr/>
            </p:nvSpPr>
            <p:spPr bwMode="auto">
              <a:xfrm flipV="1">
                <a:off x="1911" y="576"/>
                <a:ext cx="1200" cy="121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213" name="Arc 13" descr="Белый мрамор"/>
              <p:cNvSpPr>
                <a:spLocks/>
              </p:cNvSpPr>
              <p:nvPr/>
            </p:nvSpPr>
            <p:spPr bwMode="auto">
              <a:xfrm flipH="1">
                <a:off x="3111" y="-774"/>
                <a:ext cx="1734" cy="135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214" name="Arc 14" descr="Белый мрамор"/>
              <p:cNvSpPr>
                <a:spLocks/>
              </p:cNvSpPr>
              <p:nvPr/>
            </p:nvSpPr>
            <p:spPr bwMode="auto">
              <a:xfrm>
                <a:off x="4844" y="-774"/>
                <a:ext cx="1201" cy="121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215" name="Arc 15" descr="Белый мрамор"/>
              <p:cNvSpPr>
                <a:spLocks/>
              </p:cNvSpPr>
              <p:nvPr/>
            </p:nvSpPr>
            <p:spPr bwMode="auto">
              <a:xfrm flipV="1">
                <a:off x="4978" y="-1179"/>
                <a:ext cx="1466" cy="6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216" name="Arc 16" descr="Белый мрамор"/>
              <p:cNvSpPr>
                <a:spLocks/>
              </p:cNvSpPr>
              <p:nvPr/>
            </p:nvSpPr>
            <p:spPr bwMode="auto">
              <a:xfrm flipH="1">
                <a:off x="6445" y="-1584"/>
                <a:ext cx="266" cy="40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220" name="Text Box 20"/>
              <p:cNvSpPr txBox="1">
                <a:spLocks noChangeArrowheads="1"/>
              </p:cNvSpPr>
              <p:nvPr/>
            </p:nvSpPr>
            <p:spPr bwMode="auto">
              <a:xfrm>
                <a:off x="2444" y="-99"/>
                <a:ext cx="1067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рост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221" name="Text Box 21"/>
              <p:cNvSpPr txBox="1">
                <a:spLocks noChangeArrowheads="1"/>
              </p:cNvSpPr>
              <p:nvPr/>
            </p:nvSpPr>
            <p:spPr bwMode="auto">
              <a:xfrm>
                <a:off x="3778" y="-1179"/>
                <a:ext cx="1467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зрелость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28" name="Прямая со стрелкой 27"/>
          <p:cNvCxnSpPr>
            <a:stCxn id="179210" idx="0"/>
          </p:cNvCxnSpPr>
          <p:nvPr/>
        </p:nvCxnSpPr>
        <p:spPr>
          <a:xfrm rot="5400000" flipH="1" flipV="1">
            <a:off x="-214668" y="4358017"/>
            <a:ext cx="228666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Роль инвестиций в современной экономике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0AE17A-6EB8-4035-9B0A-4DCE4EE8A06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Реализация стратегии: два направления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Разработка наиболее эффективных путей реализации стратегических целей инвестиционной деятельности осуществляется по двум направлениям. 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Первое охватывает разработку стратегических направлений инвестиционной деятельности. </a:t>
            </a:r>
          </a:p>
          <a:p>
            <a:pPr algn="just"/>
            <a:r>
              <a:rPr lang="ru-RU" dirty="0" smtClean="0"/>
              <a:t>Второе – разработку стратегии формирования инвестиционных ресурсов.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Оценка разработанной инвестиционной </a:t>
            </a:r>
            <a:r>
              <a:rPr lang="ru-RU" dirty="0" smtClean="0"/>
              <a:t>стратегии: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1)согласованность инвестиционной стратегии компании (фирмы) с общей стратегией ее экономического развития;</a:t>
            </a:r>
          </a:p>
          <a:p>
            <a:r>
              <a:rPr lang="ru-RU" dirty="0" smtClean="0"/>
              <a:t>2)внутренняя сбалансированность инвестиционной стратегии;</a:t>
            </a:r>
          </a:p>
          <a:p>
            <a:r>
              <a:rPr lang="ru-RU" dirty="0" smtClean="0"/>
              <a:t>3)согласованность инвестиционной стратегии с внешней средой;</a:t>
            </a:r>
          </a:p>
          <a:p>
            <a:r>
              <a:rPr lang="ru-RU" dirty="0" smtClean="0"/>
              <a:t>4)реализуемость инвестиционной стратегии с учетом имеющегося ресурсного потенциала;</a:t>
            </a:r>
          </a:p>
          <a:p>
            <a:r>
              <a:rPr lang="ru-RU" dirty="0" smtClean="0"/>
              <a:t>5)приемлемость уровня риска, связанного с реализацией инвестиционной стратегии;</a:t>
            </a:r>
          </a:p>
          <a:p>
            <a:r>
              <a:rPr lang="ru-RU" dirty="0" smtClean="0"/>
              <a:t>6)результативность инвестиционной стратегии.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Виды инвестиционных решений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179202" name="Group 2"/>
          <p:cNvGrpSpPr>
            <a:grpSpLocks/>
          </p:cNvGrpSpPr>
          <p:nvPr/>
        </p:nvGrpSpPr>
        <p:grpSpPr bwMode="auto">
          <a:xfrm>
            <a:off x="571472" y="1714488"/>
            <a:ext cx="7644121" cy="4286280"/>
            <a:chOff x="1152" y="1296"/>
            <a:chExt cx="10284" cy="3744"/>
          </a:xfrm>
        </p:grpSpPr>
        <p:sp>
          <p:nvSpPr>
            <p:cNvPr id="179203" name="Text Box 3"/>
            <p:cNvSpPr txBox="1">
              <a:spLocks noChangeArrowheads="1"/>
            </p:cNvSpPr>
            <p:nvPr/>
          </p:nvSpPr>
          <p:spPr bwMode="auto">
            <a:xfrm>
              <a:off x="4032" y="2592"/>
              <a:ext cx="403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Инвестиционные решения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04" name="Text Box 4"/>
            <p:cNvSpPr txBox="1">
              <a:spLocks noChangeArrowheads="1"/>
            </p:cNvSpPr>
            <p:nvPr/>
          </p:nvSpPr>
          <p:spPr bwMode="auto">
            <a:xfrm>
              <a:off x="4752" y="1296"/>
              <a:ext cx="2509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Вынужденные (обязательные)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05" name="Text Box 5"/>
            <p:cNvSpPr txBox="1">
              <a:spLocks noChangeArrowheads="1"/>
            </p:cNvSpPr>
            <p:nvPr/>
          </p:nvSpPr>
          <p:spPr bwMode="auto">
            <a:xfrm>
              <a:off x="1152" y="1728"/>
              <a:ext cx="216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Инвестиции, связанные со снижением текущих затрат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06" name="Text Box 6"/>
            <p:cNvSpPr txBox="1">
              <a:spLocks noChangeArrowheads="1"/>
            </p:cNvSpPr>
            <p:nvPr/>
          </p:nvSpPr>
          <p:spPr bwMode="auto">
            <a:xfrm>
              <a:off x="1296" y="3456"/>
              <a:ext cx="2016" cy="15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Инвестиции в обновление основного капитала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07" name="Text Box 7"/>
            <p:cNvSpPr txBox="1">
              <a:spLocks noChangeArrowheads="1"/>
            </p:cNvSpPr>
            <p:nvPr/>
          </p:nvSpPr>
          <p:spPr bwMode="auto">
            <a:xfrm>
              <a:off x="3456" y="3888"/>
              <a:ext cx="2160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Инвестиции в расширение производства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08" name="Text Box 8"/>
            <p:cNvSpPr txBox="1">
              <a:spLocks noChangeArrowheads="1"/>
            </p:cNvSpPr>
            <p:nvPr/>
          </p:nvSpPr>
          <p:spPr bwMode="auto">
            <a:xfrm>
              <a:off x="5760" y="3888"/>
              <a:ext cx="2160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Инвестиции в новое строительство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09" name="Text Box 9"/>
            <p:cNvSpPr txBox="1">
              <a:spLocks noChangeArrowheads="1"/>
            </p:cNvSpPr>
            <p:nvPr/>
          </p:nvSpPr>
          <p:spPr bwMode="auto">
            <a:xfrm>
              <a:off x="8208" y="3600"/>
              <a:ext cx="216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Инвестиции в новые товары, технологии и рынки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10" name="Text Box 10"/>
            <p:cNvSpPr txBox="1">
              <a:spLocks noChangeArrowheads="1"/>
            </p:cNvSpPr>
            <p:nvPr/>
          </p:nvSpPr>
          <p:spPr bwMode="auto">
            <a:xfrm>
              <a:off x="8928" y="1296"/>
              <a:ext cx="2508" cy="20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Инвестиции в рисковые научно-исследовательские и опытно-конструкторские работы (НИОКР)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11" name="Line 11"/>
            <p:cNvSpPr>
              <a:spLocks noChangeShapeType="1"/>
            </p:cNvSpPr>
            <p:nvPr/>
          </p:nvSpPr>
          <p:spPr bwMode="auto">
            <a:xfrm flipV="1">
              <a:off x="5904" y="216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9212" name="Line 12"/>
            <p:cNvSpPr>
              <a:spLocks noChangeShapeType="1"/>
            </p:cNvSpPr>
            <p:nvPr/>
          </p:nvSpPr>
          <p:spPr bwMode="auto">
            <a:xfrm flipH="1" flipV="1">
              <a:off x="3312" y="2160"/>
              <a:ext cx="72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9213" name="Line 13"/>
            <p:cNvSpPr>
              <a:spLocks noChangeShapeType="1"/>
            </p:cNvSpPr>
            <p:nvPr/>
          </p:nvSpPr>
          <p:spPr bwMode="auto">
            <a:xfrm flipH="1">
              <a:off x="3312" y="2880"/>
              <a:ext cx="72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9214" name="Line 14"/>
            <p:cNvSpPr>
              <a:spLocks noChangeShapeType="1"/>
            </p:cNvSpPr>
            <p:nvPr/>
          </p:nvSpPr>
          <p:spPr bwMode="auto">
            <a:xfrm>
              <a:off x="4896" y="3024"/>
              <a:ext cx="0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9215" name="Line 15"/>
            <p:cNvSpPr>
              <a:spLocks noChangeShapeType="1"/>
            </p:cNvSpPr>
            <p:nvPr/>
          </p:nvSpPr>
          <p:spPr bwMode="auto">
            <a:xfrm>
              <a:off x="6912" y="3024"/>
              <a:ext cx="0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9216" name="Line 16"/>
            <p:cNvSpPr>
              <a:spLocks noChangeShapeType="1"/>
            </p:cNvSpPr>
            <p:nvPr/>
          </p:nvSpPr>
          <p:spPr bwMode="auto">
            <a:xfrm>
              <a:off x="8064" y="2880"/>
              <a:ext cx="72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9217" name="Line 17"/>
            <p:cNvSpPr>
              <a:spLocks noChangeShapeType="1"/>
            </p:cNvSpPr>
            <p:nvPr/>
          </p:nvSpPr>
          <p:spPr bwMode="auto">
            <a:xfrm flipV="1">
              <a:off x="8064" y="2016"/>
              <a:ext cx="864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Инвестиционная политика компании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Инвестиционная политика комп</a:t>
            </a:r>
            <a:r>
              <a:rPr lang="ru-RU" dirty="0" smtClean="0"/>
              <a:t>ании – комплекс целей инвестиционной деятельности и мероприятий, направленных на реализацию наиболее эффективных способов их достижения в текущей и долгосрочной перспективе.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Инвестиционная политика определяется стратегией компании и должна обеспечивать подготовку, оценку и реализацию наиболее эффективных инвестиционных проектов.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Этапы формирования инвестиционной политики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86874" cy="46085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Анализ состояния инвестиционной деятельности в предшествующем периоде.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Определение общего объема инвестиций в предстоящем периоде.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Определение форм инвестирования.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Поиск отдельных объектов инвестирования и оценка их соответствия направлениям инвестиционной деятельности компании.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Подготовка бизнес-планов инвестиционных проектов и программ.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Обеспечение эффективности инвестиций.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Минимизация уровня инвестиционных рисков.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Обеспечение ликвидности объектов инвестирования.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Формирование инвестиционной программы.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Стратегический анализ и Бизнес-Планирование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0AE17A-6EB8-4035-9B0A-4DCE4EE8A06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«Верблюд похож на животное, созданное плохо согласованными усилиями некоего комитета. Так и в бизнесе: если все решения фирмы принимаются по отдельности, разрозненно, в итоге у нее получается </a:t>
            </a:r>
            <a:r>
              <a:rPr lang="ru-RU" b="1" dirty="0" smtClean="0"/>
              <a:t>финансовый верблюд</a:t>
            </a:r>
            <a:r>
              <a:rPr lang="ru-RU" dirty="0" smtClean="0"/>
              <a:t>. Поэтому толковые финансовые менеджеры всегда рассматривают комплексный эффект своих инвестиционных решений и решений по финансированию, а также следят за тем, чтобы планы фирмы на будущее всегда подкреплялись непротиворечивой финансовой стратегией».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Брейли</a:t>
            </a:r>
            <a:r>
              <a:rPr lang="ru-RU" dirty="0" smtClean="0"/>
              <a:t>, </a:t>
            </a:r>
            <a:r>
              <a:rPr lang="ru-RU" dirty="0" err="1" smtClean="0"/>
              <a:t>Майерс</a:t>
            </a:r>
            <a:r>
              <a:rPr lang="ru-RU" dirty="0" smtClean="0"/>
              <a:t> «Корпоративные финансы», часть 9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0AE17A-6EB8-4035-9B0A-4DCE4EE8A06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Ошибки при финансовом планировании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Отсутствие взаимосвязи со стратегией.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Слабая проработка внешних и внутренних сценарных факторов.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Увлечение инвестиционными бюджетами и бюджетами развития без учета возможностей финансирования.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Отсутствие взаимосвязи между различными функциональными стратегиями.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Отсутствие проработанной системы оценки выполнения (</a:t>
            </a:r>
            <a:r>
              <a:rPr lang="en-US" sz="1800" dirty="0" smtClean="0"/>
              <a:t>KPI</a:t>
            </a:r>
            <a:r>
              <a:rPr lang="ru-RU" sz="1800" dirty="0" smtClean="0"/>
              <a:t>, план-факт анализ).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Анализ только одного сценария развития событий.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Упущенные возможности из-за излишне острожной стратегии.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Отсутствие в планировании возможностей (опционов), появляющихся в процессе деятельности.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Слабая взаимосвязь с системой мотивации сотрудников.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Структура Бизнес - плана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Бизнес-план (определение)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Бизнес-план - документ, в котором формулируются цели предприятия, дается их обоснование, определяются пути достижения, необходимые для реализации средства и конечные финансовые показатели работы.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0AE17A-6EB8-4035-9B0A-4DCE4EE8A06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Инвестиции могут быть определены как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57158" y="1628775"/>
            <a:ext cx="8175655" cy="4608513"/>
          </a:xfrm>
        </p:spPr>
        <p:txBody>
          <a:bodyPr/>
          <a:lstStyle/>
          <a:p>
            <a:pPr algn="just"/>
            <a:r>
              <a:rPr lang="ru-RU" u="sng" dirty="0" smtClean="0"/>
              <a:t>Макроэкономика</a:t>
            </a:r>
            <a:r>
              <a:rPr lang="ru-RU" dirty="0" smtClean="0"/>
              <a:t>: часть совокупных расходов, направленных на новые средства производства, прирост товарно-материальных запасов, строительство объектов инфраструктуры и т. д. Другими словами, инвестиции – часть ВВП, не потребленная (сбереженная) в текущем периоде и направленная на общее увеличение капитала в экономике. </a:t>
            </a:r>
          </a:p>
          <a:p>
            <a:pPr algn="just"/>
            <a:r>
              <a:rPr lang="ru-RU" u="sng" dirty="0" smtClean="0"/>
              <a:t>Микроэкономика</a:t>
            </a:r>
            <a:r>
              <a:rPr lang="ru-RU" dirty="0" smtClean="0"/>
              <a:t>: вложения в создание нового капитала, включая как средства производства, так и рабочую силу.</a:t>
            </a:r>
          </a:p>
          <a:p>
            <a:pPr algn="just"/>
            <a:r>
              <a:rPr lang="ru-RU" u="sng" dirty="0" smtClean="0"/>
              <a:t>Финансовый менеджмент</a:t>
            </a:r>
            <a:r>
              <a:rPr lang="ru-RU" dirty="0" smtClean="0"/>
              <a:t>: обмен определенной сегодняшней стоимости на некоторую, возможно неопределенную, будущую стоимость. Инвестиции – сегодняшние затраты, целью которых является получение будущих доходов  или благ.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0AE17A-6EB8-4035-9B0A-4DCE4EE8A06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Временные рамки бизнес-плана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Как правило, он разрабатывается на несколько лет (чаще на три – пять лет) с разбивкой по годам.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При этом данные по первому году обычно даются с разбивкой по месяцам, а на последующие годы – в годовом исчислении.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Часто при составлении планов действующих предприятий используется </a:t>
            </a:r>
            <a:r>
              <a:rPr lang="ru-RU" b="1" dirty="0" smtClean="0"/>
              <a:t>скользящий график</a:t>
            </a:r>
            <a:r>
              <a:rPr lang="ru-RU" dirty="0" smtClean="0"/>
              <a:t>, при котором ежегодно разрабатывается детальный план на предстоящий год, а также уточняется и продлевается еще на год общий бизнес-план.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Для кого готовится бизнес-план?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Бизнес-план имеет две группы пользователей – внутренних (инициатор </a:t>
            </a:r>
            <a:r>
              <a:rPr lang="ru-RU" dirty="0" err="1" smtClean="0"/>
              <a:t>бизнес-идеи</a:t>
            </a:r>
            <a:r>
              <a:rPr lang="ru-RU" dirty="0" smtClean="0"/>
              <a:t>, учредители и персонал фирмы) и внешних (потенциальные инвесторы, кредиторы, партнеры).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95288"/>
            <a:ext cx="8429684" cy="9636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Бизнес-план служит трем основным целям: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он дает инвестору ответ на вопрос, стоит ли вкладывать средства в данный инвестиционный проект;</a:t>
            </a:r>
          </a:p>
          <a:p>
            <a:pPr algn="just"/>
            <a:r>
              <a:rPr lang="ru-RU" dirty="0" smtClean="0"/>
              <a:t>служит источником информации для лиц непосредственно реализующих проект;</a:t>
            </a:r>
          </a:p>
          <a:p>
            <a:pPr algn="just"/>
            <a:r>
              <a:rPr lang="ru-RU" dirty="0" smtClean="0"/>
              <a:t>кредитор при принятии решения о выдаче кредита получает исчерпывающую информацию о существующем бизнесе заемщика и его развитии после получения кредита.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Бизнес-планы подразделяются на следующие виды: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Бизнес-план инвестиций – изложение для потенциального партнера или инвестора результатов маркетингового исследования, обоснование стратегии освоения рынка, предполагаемых результатов;</a:t>
            </a:r>
          </a:p>
          <a:p>
            <a:pPr algn="just"/>
            <a:r>
              <a:rPr lang="ru-RU" dirty="0" smtClean="0"/>
              <a:t>Бизнес-план развития компании или фирмы – план развития организации на предстоящий плановый период; </a:t>
            </a:r>
          </a:p>
          <a:p>
            <a:pPr algn="just"/>
            <a:r>
              <a:rPr lang="ru-RU" dirty="0" smtClean="0"/>
              <a:t>Бизнес-план развития (создания) отдельного подразделения предприятия; </a:t>
            </a:r>
          </a:p>
          <a:p>
            <a:pPr algn="just"/>
            <a:r>
              <a:rPr lang="ru-RU" dirty="0" smtClean="0"/>
              <a:t>Бизнес-план для получения кредита в банке или для участия в тендере.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Бизнес-план должен отвечать ряду требований: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28775"/>
            <a:ext cx="8032779" cy="4608513"/>
          </a:xfrm>
        </p:spPr>
        <p:txBody>
          <a:bodyPr/>
          <a:lstStyle/>
          <a:p>
            <a:pPr algn="just"/>
            <a:r>
              <a:rPr lang="ru-RU" dirty="0" smtClean="0"/>
              <a:t>быть написанным простым и понятным языком с использованием кратких и четких формулировок; </a:t>
            </a:r>
          </a:p>
          <a:p>
            <a:pPr algn="just"/>
            <a:r>
              <a:rPr lang="ru-RU" dirty="0" smtClean="0"/>
              <a:t>не должен превышать 20-25 машинописных страниц; </a:t>
            </a:r>
          </a:p>
          <a:p>
            <a:pPr algn="just"/>
            <a:r>
              <a:rPr lang="ru-RU" dirty="0" smtClean="0"/>
              <a:t>носить всеобъемлющий характер;</a:t>
            </a:r>
          </a:p>
          <a:p>
            <a:pPr algn="just"/>
            <a:r>
              <a:rPr lang="ru-RU" dirty="0" smtClean="0"/>
              <a:t>опираться на реальные факты и обоснованные предложения; </a:t>
            </a:r>
          </a:p>
          <a:p>
            <a:pPr algn="just"/>
            <a:r>
              <a:rPr lang="ru-RU" dirty="0" smtClean="0"/>
              <a:t>иметь завершенный характер, т.е. содержать стратегию достижения поставленных целей; обладать комплексностью, т.е. содержать производственное, маркетинговое, организационное, финансовое обеспечение; </a:t>
            </a:r>
          </a:p>
          <a:p>
            <a:pPr algn="just"/>
            <a:r>
              <a:rPr lang="ru-RU" dirty="0" smtClean="0"/>
              <a:t>иметь перспективный характер, т.е. обеспечивать возможность разработки на его основе дальнейших планов с сохранением преемственности развития;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Стрелка вниз 5"/>
          <p:cNvSpPr/>
          <p:nvPr/>
        </p:nvSpPr>
        <p:spPr>
          <a:xfrm>
            <a:off x="8572496" y="6072206"/>
            <a:ext cx="57150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Бизнес-план должен отвечать ряду требований: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обладать гибкостью, обеспечивающей возможность внесения корректировок в разработанные программы; </a:t>
            </a:r>
          </a:p>
          <a:p>
            <a:r>
              <a:rPr lang="ru-RU" dirty="0" smtClean="0"/>
              <a:t>иметь контролирующий характер, связанный с четкой характеристикой графиков работ, контрольных сроков и показателей.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Стандарты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572560" cy="4608513"/>
          </a:xfrm>
        </p:spPr>
        <p:txBody>
          <a:bodyPr/>
          <a:lstStyle/>
          <a:p>
            <a:r>
              <a:rPr lang="ru-RU" dirty="0" smtClean="0"/>
              <a:t>Структура и содержание бизнес-плана могут варьироваться в зависимости от цели составления этого документа и области применения:</a:t>
            </a:r>
          </a:p>
          <a:p>
            <a:r>
              <a:rPr lang="ru-RU" dirty="0" smtClean="0"/>
              <a:t>Европейского Союза в рамках программы по содействию ускорению процесса экономических реформ в содружестве независимых государствах (TACIS);</a:t>
            </a:r>
          </a:p>
          <a:p>
            <a:r>
              <a:rPr lang="ru-RU" dirty="0" smtClean="0"/>
              <a:t>Организацией Объединённых Наций по промышленному развитию (UNIDO);</a:t>
            </a:r>
          </a:p>
          <a:p>
            <a:r>
              <a:rPr lang="ru-RU" dirty="0" smtClean="0"/>
              <a:t>Международной сети фирм, предоставляющих аудиторские, налоговые и консультационные услуги KMPG;</a:t>
            </a:r>
          </a:p>
          <a:p>
            <a:r>
              <a:rPr lang="ru-RU" dirty="0" smtClean="0"/>
              <a:t>Европейского банка реконструкции и развития (ЕБРР);</a:t>
            </a:r>
          </a:p>
          <a:p>
            <a:r>
              <a:rPr lang="ru-RU" dirty="0" smtClean="0"/>
              <a:t>Министерства финансов РФ;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TACIS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28775"/>
            <a:ext cx="8318531" cy="4608513"/>
          </a:xfrm>
        </p:spPr>
        <p:txBody>
          <a:bodyPr/>
          <a:lstStyle/>
          <a:p>
            <a:r>
              <a:rPr lang="ru-RU" dirty="0" smtClean="0"/>
              <a:t>Бизнес и его общая стратегия</a:t>
            </a:r>
          </a:p>
          <a:p>
            <a:r>
              <a:rPr lang="ru-RU" dirty="0" smtClean="0"/>
              <a:t>Маркетинговый анализ и маркетинговая стратегия</a:t>
            </a:r>
          </a:p>
          <a:p>
            <a:r>
              <a:rPr lang="ru-RU" dirty="0" smtClean="0"/>
              <a:t>Производство и эксплуатация</a:t>
            </a:r>
          </a:p>
          <a:p>
            <a:r>
              <a:rPr lang="ru-RU" dirty="0" smtClean="0"/>
              <a:t>План производства и эксплуатации</a:t>
            </a:r>
          </a:p>
          <a:p>
            <a:r>
              <a:rPr lang="ru-RU" dirty="0" smtClean="0"/>
              <a:t>Управление и процесс принятия решений</a:t>
            </a:r>
          </a:p>
          <a:p>
            <a:r>
              <a:rPr lang="ru-RU" dirty="0" smtClean="0"/>
              <a:t>Финансы</a:t>
            </a:r>
          </a:p>
          <a:p>
            <a:r>
              <a:rPr lang="ru-RU" dirty="0" smtClean="0"/>
              <a:t>Факторы риска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UNIDO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Описание предприятия и отрасли</a:t>
            </a:r>
          </a:p>
          <a:p>
            <a:r>
              <a:rPr lang="ru-RU" dirty="0" smtClean="0"/>
              <a:t>Описание продукции (услуг)</a:t>
            </a:r>
          </a:p>
          <a:p>
            <a:r>
              <a:rPr lang="ru-RU" dirty="0" smtClean="0"/>
              <a:t>Маркетинг и сбыт продукции (услуг)</a:t>
            </a:r>
          </a:p>
          <a:p>
            <a:r>
              <a:rPr lang="ru-RU" dirty="0" smtClean="0"/>
              <a:t>Производственный план</a:t>
            </a:r>
          </a:p>
          <a:p>
            <a:r>
              <a:rPr lang="ru-RU" dirty="0" smtClean="0"/>
              <a:t>Организационный план</a:t>
            </a:r>
          </a:p>
          <a:p>
            <a:r>
              <a:rPr lang="ru-RU" dirty="0" smtClean="0"/>
              <a:t>Финансовый план</a:t>
            </a:r>
          </a:p>
          <a:p>
            <a:r>
              <a:rPr lang="ru-RU" dirty="0" smtClean="0"/>
              <a:t>Направленность и эффективность проекта</a:t>
            </a:r>
          </a:p>
          <a:p>
            <a:r>
              <a:rPr lang="ru-RU" dirty="0" smtClean="0"/>
              <a:t>Риски и гарантии</a:t>
            </a:r>
          </a:p>
          <a:p>
            <a:r>
              <a:rPr lang="ru-RU" dirty="0" smtClean="0"/>
              <a:t>Приложения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Типовой бизнес-план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Титульный лист.</a:t>
            </a:r>
          </a:p>
          <a:p>
            <a:r>
              <a:rPr lang="ru-RU" dirty="0" smtClean="0"/>
              <a:t>Резюме/Вводная часть.</a:t>
            </a:r>
          </a:p>
          <a:p>
            <a:r>
              <a:rPr lang="ru-RU" dirty="0" smtClean="0"/>
              <a:t>Анализ положения дел в отрасли.</a:t>
            </a:r>
          </a:p>
          <a:p>
            <a:r>
              <a:rPr lang="ru-RU" dirty="0" smtClean="0"/>
              <a:t>Сущность проекта.</a:t>
            </a:r>
          </a:p>
          <a:p>
            <a:r>
              <a:rPr lang="ru-RU" dirty="0" smtClean="0"/>
              <a:t>План маркетинга.</a:t>
            </a:r>
          </a:p>
          <a:p>
            <a:r>
              <a:rPr lang="ru-RU" dirty="0" smtClean="0"/>
              <a:t>Производственный план.</a:t>
            </a:r>
          </a:p>
          <a:p>
            <a:r>
              <a:rPr lang="ru-RU" dirty="0" smtClean="0"/>
              <a:t>Организационный план.</a:t>
            </a:r>
          </a:p>
          <a:p>
            <a:r>
              <a:rPr lang="ru-RU" dirty="0" smtClean="0"/>
              <a:t>Финансовый план.</a:t>
            </a:r>
          </a:p>
          <a:p>
            <a:r>
              <a:rPr lang="ru-RU" dirty="0" smtClean="0"/>
              <a:t>Оценка рисков.</a:t>
            </a:r>
          </a:p>
          <a:p>
            <a:r>
              <a:rPr lang="ru-RU" dirty="0" smtClean="0"/>
              <a:t>Приложения.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Инвестиции: определение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ФЗ «Об инвестиционной деятельности в РФ, осуществляемой в форме капитальных вложений»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Инвестиции – средства (денежные средства, ценные бумаги, иное имущество, в том числе имущественные и иные права, имеющие денежную оценку), вкладываемые в объекты предпринимательской и (или) иной деятельности в целях получения прибыли и (или) достижения иного полезного эффекта.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SWOT</a:t>
            </a:r>
            <a:r>
              <a:rPr lang="ru-RU" b="1" dirty="0" smtClean="0">
                <a:solidFill>
                  <a:schemeClr val="tx1"/>
                </a:solidFill>
              </a:rPr>
              <a:t>- анализ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1428736"/>
          <a:ext cx="6113780" cy="4451223"/>
        </p:xfrm>
        <a:graphic>
          <a:graphicData uri="http://schemas.openxmlformats.org/drawingml/2006/table">
            <a:tbl>
              <a:tblPr/>
              <a:tblGrid>
                <a:gridCol w="3056890"/>
                <a:gridCol w="305689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S (Сильные стороны)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Собственная производственная площадка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Высокое качество производимой продукции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Налаженные и тесные связи с целевой аудиторией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Профессиональная команда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Гибкость к изменениям внешней среды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О (Возможности)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Расширение ассортимента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Выход на прямые контракты с торговыми сетями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Увеличение объемов выпускаемой продукции за счет автоматизации производства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W (Слабые стороны)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Высокая зависимость от дистрибьюторов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Низкий уровень автоматизации производства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Большое количество производственного персонала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Ограниченные производственные мощности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T (Угрозы)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Снижение покупательской способности потребителей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Дефицит и рост цен на качественное сырье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Осложнение отношение с торговыми сетями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Ограниченный доступ к финансовым ресурсам (нехватка оборотных средств)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Недобросовестная конкуренция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142852"/>
            <a:ext cx="2571768" cy="533382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SWOT</a:t>
            </a:r>
            <a:r>
              <a:rPr lang="ru-RU" b="1" u="sng" dirty="0" smtClean="0">
                <a:solidFill>
                  <a:schemeClr val="tx1"/>
                </a:solidFill>
              </a:rPr>
              <a:t>-синтез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928926" y="214290"/>
          <a:ext cx="6000792" cy="1907667"/>
        </p:xfrm>
        <a:graphic>
          <a:graphicData uri="http://schemas.openxmlformats.org/drawingml/2006/table">
            <a:tbl>
              <a:tblPr/>
              <a:tblGrid>
                <a:gridCol w="2357454"/>
                <a:gridCol w="3643338"/>
              </a:tblGrid>
              <a:tr h="150019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Расширение ассортимента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Выход на прямые контракты с торговыми сетями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Увеличение объемов выпускаемой продукции за счет автоматизации производства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Снижение покупательской способности потребителей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Дефицит и рост цен на качественное сырье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Осложнение отношений с торговыми сетями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Ограниченный доступ к финансовым ресурсам (нехватка оборотных средств)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Недобросовестная конкуренция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3" y="2143116"/>
          <a:ext cx="8929718" cy="4334208"/>
        </p:xfrm>
        <a:graphic>
          <a:graphicData uri="http://schemas.openxmlformats.org/drawingml/2006/table">
            <a:tbl>
              <a:tblPr/>
              <a:tblGrid>
                <a:gridCol w="2714643"/>
                <a:gridCol w="3000396"/>
                <a:gridCol w="3214679"/>
              </a:tblGrid>
              <a:tr h="22145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Собственная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производственная </a:t>
                      </a: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площадка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Высокое качество производимой продукции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Налаженные и тесные связи с целевой аудиторией 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Профессиональная команда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Гибкость в условиях изменения внешней среды</a:t>
                      </a:r>
                    </a:p>
                  </a:txBody>
                  <a:tcPr marL="33715" marR="33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SO        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Необходимо </a:t>
                      </a: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увеличить производственные мощности и расширить ассортиментную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матрицу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Для </a:t>
                      </a: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минимизации ФОТ и существенное увеличение объемов производимой продукции, нужно максимально автоматизировать производство.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..</a:t>
                      </a:r>
                    </a:p>
                  </a:txBody>
                  <a:tcPr marL="33715" marR="33715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Нужно максимально оптимизировать производственные процессы, для снижения производственной себестоимости </a:t>
                      </a: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Поиск альтернативных источников качественного сырья по оптимальным ценам  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ru-RU" sz="13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715" marR="33715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Высокая зависимость от дистрибьюторов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Низкая автоматизация производства 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Большое количество производственного персонала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Ограниченность в производстве</a:t>
                      </a:r>
                    </a:p>
                  </a:txBody>
                  <a:tcPr marL="33715" marR="33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Расширение и </a:t>
                      </a: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автоматизация производства, позволяющее минимизировать производственную себестоимость, существенно увеличить объем производимой продукции, сократить производственный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персонал.Оптимизация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канала сбыта, позволяющая избавиться от посредников (дистрибьюторы)</a:t>
                      </a:r>
                    </a:p>
                  </a:txBody>
                  <a:tcPr marL="33715" marR="33715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WT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Развитие </a:t>
                      </a: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других рынков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(регионы</a:t>
                      </a: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300" kern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гос</a:t>
                      </a: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заказы)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Производство </a:t>
                      </a:r>
                      <a:r>
                        <a:rPr lang="ru-RU" sz="13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более экономичных аналогов под СТМ торговых сетей</a:t>
                      </a:r>
                    </a:p>
                  </a:txBody>
                  <a:tcPr marL="33715" marR="33715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95288"/>
            <a:ext cx="8032779" cy="96361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5 сил Портера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pSp>
        <p:nvGrpSpPr>
          <p:cNvPr id="6" name="Группа 8"/>
          <p:cNvGrpSpPr/>
          <p:nvPr/>
        </p:nvGrpSpPr>
        <p:grpSpPr>
          <a:xfrm>
            <a:off x="3503475" y="2360475"/>
            <a:ext cx="2053799" cy="2053799"/>
            <a:chOff x="1503225" y="2017575"/>
            <a:chExt cx="2053799" cy="2053799"/>
          </a:xfrm>
          <a:scene3d>
            <a:camera prst="orthographicFront"/>
            <a:lightRig rig="flat" dir="t"/>
          </a:scene3d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1503225" y="2017575"/>
              <a:ext cx="2053799" cy="2053799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1603483" y="2117833"/>
              <a:ext cx="1853283" cy="18532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Существующие конкуренты</a:t>
              </a: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kern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Высокая конкуренция между существующими игроками. </a:t>
              </a: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50" kern="1200"/>
            </a:p>
          </p:txBody>
        </p:sp>
      </p:grpSp>
      <p:sp>
        <p:nvSpPr>
          <p:cNvPr id="10" name="Прямая соединительная линия 5"/>
          <p:cNvSpPr/>
          <p:nvPr/>
        </p:nvSpPr>
        <p:spPr>
          <a:xfrm rot="16152431">
            <a:off x="4337428" y="2184195"/>
            <a:ext cx="352593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52593" y="0"/>
                </a:lnTo>
              </a:path>
            </a:pathLst>
          </a:custGeom>
          <a:noFill/>
        </p:spPr>
        <p:style>
          <a:lnRef idx="2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Группа 10"/>
          <p:cNvGrpSpPr/>
          <p:nvPr/>
        </p:nvGrpSpPr>
        <p:grpSpPr>
          <a:xfrm>
            <a:off x="3434725" y="342900"/>
            <a:ext cx="2130079" cy="1665015"/>
            <a:chOff x="1434475" y="0"/>
            <a:chExt cx="2130079" cy="1665015"/>
          </a:xfrm>
          <a:scene3d>
            <a:camera prst="orthographicFront"/>
            <a:lightRig rig="flat" dir="t"/>
          </a:scene3d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1434475" y="0"/>
              <a:ext cx="2130079" cy="1665015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Скругленный прямоугольник 7"/>
            <p:cNvSpPr/>
            <p:nvPr/>
          </p:nvSpPr>
          <p:spPr>
            <a:xfrm>
              <a:off x="1515754" y="81279"/>
              <a:ext cx="1967521" cy="15024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Власть поставщиков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ru-RU" sz="10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Существует множество поставщиков на разные ресурсы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ru-RU" sz="10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Влияние поставщиков незначительно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ru-RU" sz="10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Помимо основных поставщиков имеется несколько альтернативных в случае непредвиденных ситуаций </a:t>
              </a:r>
              <a:endParaRPr lang="ru-RU" sz="1000" b="1" kern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Прямая соединительная линия 8"/>
          <p:cNvSpPr/>
          <p:nvPr/>
        </p:nvSpPr>
        <p:spPr>
          <a:xfrm rot="76857">
            <a:off x="5557260" y="3411586"/>
            <a:ext cx="111756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11756" y="0"/>
                </a:lnTo>
              </a:path>
            </a:pathLst>
          </a:custGeom>
          <a:noFill/>
        </p:spPr>
        <p:style>
          <a:lnRef idx="2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Группа 12"/>
          <p:cNvGrpSpPr/>
          <p:nvPr/>
        </p:nvGrpSpPr>
        <p:grpSpPr>
          <a:xfrm>
            <a:off x="5669003" y="2517554"/>
            <a:ext cx="1831515" cy="1831515"/>
            <a:chOff x="3668753" y="2174654"/>
            <a:chExt cx="1831515" cy="1831515"/>
          </a:xfrm>
          <a:scene3d>
            <a:camera prst="orthographicFront"/>
            <a:lightRig rig="flat" dir="t"/>
          </a:scene3d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3668753" y="2174654"/>
              <a:ext cx="1831515" cy="1831515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Скругленный прямоугольник 10"/>
            <p:cNvSpPr/>
            <p:nvPr/>
          </p:nvSpPr>
          <p:spPr>
            <a:xfrm>
              <a:off x="3758160" y="2264061"/>
              <a:ext cx="1652701" cy="16527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Угроза замещения продукта</a:t>
              </a:r>
            </a:p>
            <a:p>
              <a:pPr lvl="0" algn="justLow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kern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Существует множество производителей, готовых поставить низкокачественную продукцию по низким ценам. Ввиду условий кризиса, роль таких производителей значительно возрастает</a:t>
              </a:r>
            </a:p>
          </p:txBody>
        </p:sp>
      </p:grpSp>
      <p:sp>
        <p:nvSpPr>
          <p:cNvPr id="14" name="Прямая соединительная линия 11"/>
          <p:cNvSpPr/>
          <p:nvPr/>
        </p:nvSpPr>
        <p:spPr>
          <a:xfrm rot="5503210">
            <a:off x="4360776" y="4548929"/>
            <a:ext cx="269430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269430" y="0"/>
                </a:lnTo>
              </a:path>
            </a:pathLst>
          </a:custGeom>
          <a:noFill/>
        </p:spPr>
        <p:style>
          <a:lnRef idx="2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Группа 14"/>
          <p:cNvGrpSpPr/>
          <p:nvPr/>
        </p:nvGrpSpPr>
        <p:grpSpPr>
          <a:xfrm>
            <a:off x="3548188" y="4683584"/>
            <a:ext cx="1831515" cy="1831515"/>
            <a:chOff x="1547938" y="4340684"/>
            <a:chExt cx="1831515" cy="1831515"/>
          </a:xfrm>
          <a:scene3d>
            <a:camera prst="orthographicFront"/>
            <a:lightRig rig="flat" dir="t"/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547938" y="4340684"/>
              <a:ext cx="1831515" cy="1831515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Скругленный прямоугольник 13"/>
            <p:cNvSpPr/>
            <p:nvPr/>
          </p:nvSpPr>
          <p:spPr>
            <a:xfrm>
              <a:off x="1637345" y="4430091"/>
              <a:ext cx="1652701" cy="16527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50" b="1" kern="1200"/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Власть потребителя</a:t>
              </a:r>
            </a:p>
            <a:p>
              <a:pPr lvl="0" algn="just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ru-RU" sz="10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Значительная власть в лице основного потребителя - торговых сетей</a:t>
              </a:r>
            </a:p>
            <a:p>
              <a:pPr lvl="0" algn="just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ru-RU" sz="10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•</a:t>
              </a:r>
              <a:r>
                <a:rPr lang="en-US" altLang="ru-RU" sz="10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10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Диктуют свои условия (коммерческая нагрузка, логистика, маркетинговая активность)</a:t>
              </a:r>
            </a:p>
            <a:p>
              <a:pPr lvl="0" algn="just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ru-RU" sz="10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• Высокая ценовая чувствительность</a:t>
              </a:r>
            </a:p>
            <a:p>
              <a:pPr lvl="0" algn="just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ru-RU" sz="10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• Отсутствие лояльности к бренду или компании</a:t>
              </a:r>
              <a:endParaRPr lang="ru-RU" sz="1000" b="1" kern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50" b="1" kern="1200"/>
            </a:p>
          </p:txBody>
        </p:sp>
      </p:grpSp>
      <p:sp>
        <p:nvSpPr>
          <p:cNvPr id="16" name="Прямая соединительная линия 14"/>
          <p:cNvSpPr/>
          <p:nvPr/>
        </p:nvSpPr>
        <p:spPr>
          <a:xfrm rot="10754348">
            <a:off x="3308487" y="3402307"/>
            <a:ext cx="194996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94996" y="0"/>
                </a:lnTo>
              </a:path>
            </a:pathLst>
          </a:custGeom>
          <a:noFill/>
        </p:spPr>
        <p:style>
          <a:lnRef idx="2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Группа 16"/>
          <p:cNvGrpSpPr/>
          <p:nvPr/>
        </p:nvGrpSpPr>
        <p:grpSpPr>
          <a:xfrm>
            <a:off x="1643481" y="2582150"/>
            <a:ext cx="1665015" cy="1665015"/>
            <a:chOff x="-356769" y="2239250"/>
            <a:chExt cx="1665015" cy="1665015"/>
          </a:xfrm>
          <a:scene3d>
            <a:camera prst="orthographicFront"/>
            <a:lightRig rig="flat" dir="t"/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-356769" y="2239250"/>
              <a:ext cx="1665015" cy="1665015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кругленный прямоугольник 16"/>
            <p:cNvSpPr/>
            <p:nvPr/>
          </p:nvSpPr>
          <p:spPr>
            <a:xfrm>
              <a:off x="-275490" y="2320529"/>
              <a:ext cx="1502457" cy="15024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Угроза новых коекурентов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0" kern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Средняя угроза новых конкурентов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0" kern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Высокие входные барьеры (листинг, известность бренда, маркетинговые затраты)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Как должно быть?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7929617" cy="5280018"/>
        </p:xfrm>
        <a:graphic>
          <a:graphicData uri="http://schemas.openxmlformats.org/drawingml/2006/table">
            <a:tbl>
              <a:tblPr/>
              <a:tblGrid>
                <a:gridCol w="476727"/>
                <a:gridCol w="1594974"/>
                <a:gridCol w="1500198"/>
                <a:gridCol w="1714512"/>
                <a:gridCol w="2643206"/>
              </a:tblGrid>
              <a:tr h="3142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Элементы ценности потребителя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У нас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У конкурентов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As to be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9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Качественный продукт по оптимальным ценам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Продукт качественный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Уступают в качестве, т.к. используют менее качественное сырье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Сохранения качества продукта на высоком уровне при стремлении к оптимизации процессов ценообразования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9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Бренд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Мало узнаваемы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Известные бренды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Развитие собственного бренда как надежного, качественного и заслуживающего доверия производителя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9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Надежность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Достаточно надежны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Достаточно надежны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Надежность в качестве продукции, в сотрудничестве с клиентами, в сервисе должны быть в приоритете 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6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Разнообразие ассортимента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Ассортимент небольшой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Широкий спектр ассортимента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Необходимо разработать новые виды продукции, которые будут удовлетворять потенциальным потребностям потребителей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9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Финансовая выгода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Средние показатели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Средние/высокие показатели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Показывать высокие показатели продаж и стать интересным и практически незаменимым поставщиком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88" marR="33888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Модель бизнеса (</a:t>
            </a:r>
            <a:r>
              <a:rPr lang="ru-RU" dirty="0" err="1" smtClean="0">
                <a:solidFill>
                  <a:schemeClr val="tx1"/>
                </a:solidFill>
              </a:rPr>
              <a:t>Остервальдер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81922" name="Picture 2" descr="&amp;SHcy;&amp;acy;&amp;bcy;&amp;lcy;&amp;ocy;&amp;ncy; &amp;Bcy;&amp;icy;&amp;zcy;&amp;ncy;&amp;iecy;&amp;scy;-&amp;mcy;&amp;ocy;&amp;dcy;&amp;iecy;&amp;lcy;&amp;icy;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186" y="1571612"/>
            <a:ext cx="868209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бизнеса (</a:t>
            </a:r>
            <a:r>
              <a:rPr lang="ru-RU" dirty="0" err="1" smtClean="0"/>
              <a:t>Остервальдер</a:t>
            </a:r>
            <a:r>
              <a:rPr lang="ru-RU" dirty="0" smtClean="0"/>
              <a:t>): 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82946" name="Скругленный прямоугольник 4"/>
          <p:cNvSpPr>
            <a:spLocks noChangeArrowheads="1"/>
          </p:cNvSpPr>
          <p:nvPr/>
        </p:nvSpPr>
        <p:spPr bwMode="auto">
          <a:xfrm>
            <a:off x="142844" y="1196975"/>
            <a:ext cx="1279535" cy="3375033"/>
          </a:xfrm>
          <a:prstGeom prst="roundRect">
            <a:avLst>
              <a:gd name="adj" fmla="val 16630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 Bold" charset="-52"/>
                <a:cs typeface="Arial" pitchFamily="34" charset="0"/>
              </a:rPr>
              <a:t>Ключевые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 Bold" charset="-52"/>
                <a:cs typeface="Arial" pitchFamily="34" charset="0"/>
              </a:rPr>
              <a:t>Партнеры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>
              <a:spcAft>
                <a:spcPts val="800"/>
              </a:spcAft>
              <a:buClr>
                <a:srgbClr val="000000"/>
              </a:buClr>
              <a:buFont typeface="Wingdings" pitchFamily="2" charset="2"/>
              <a:buChar char="v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Сети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Поставщики сырья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Транспортно-Логистические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 компании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>
              <a:spcAft>
                <a:spcPts val="800"/>
              </a:spcAft>
              <a:buClr>
                <a:srgbClr val="000000"/>
              </a:buClr>
              <a:buFont typeface="Wingdings" pitchFamily="2" charset="2"/>
              <a:buChar char="v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Дистрибьюторы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947" name="Скругленный прямоугольник 7"/>
          <p:cNvSpPr>
            <a:spLocks noChangeArrowheads="1"/>
          </p:cNvSpPr>
          <p:nvPr/>
        </p:nvSpPr>
        <p:spPr bwMode="auto">
          <a:xfrm>
            <a:off x="1500166" y="1285860"/>
            <a:ext cx="1428760" cy="32194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 Bold" charset="-52"/>
                <a:cs typeface="Arial" pitchFamily="34" charset="0"/>
              </a:rPr>
              <a:t>Ключевые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 Bold" charset="-52"/>
                <a:cs typeface="Arial" pitchFamily="34" charset="0"/>
              </a:rPr>
              <a:t>компетенции 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 Bold" charset="-52"/>
                <a:cs typeface="Arial" pitchFamily="34" charset="0"/>
              </a:rPr>
              <a:t>Ресурсы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>
              <a:spcAft>
                <a:spcPts val="800"/>
              </a:spcAft>
              <a:buClr>
                <a:srgbClr val="000000"/>
              </a:buClr>
              <a:buFont typeface="Wingdings" pitchFamily="2" charset="2"/>
              <a:buChar char="v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Высокопрофессиональная команда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Финансовая устойчивость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Собственная производственная площадка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948" name="Скругленный прямоугольник 8"/>
          <p:cNvSpPr>
            <a:spLocks noChangeArrowheads="1"/>
          </p:cNvSpPr>
          <p:nvPr/>
        </p:nvSpPr>
        <p:spPr bwMode="auto">
          <a:xfrm>
            <a:off x="3071802" y="1142984"/>
            <a:ext cx="1639907" cy="385765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 Bold" charset="-52"/>
                <a:cs typeface="Arial" pitchFamily="34" charset="0"/>
              </a:rPr>
              <a:t>Ценностные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 Bold" charset="-52"/>
                <a:cs typeface="Arial" pitchFamily="34" charset="0"/>
              </a:rPr>
              <a:t>предложения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>
              <a:spcAft>
                <a:spcPts val="800"/>
              </a:spcAft>
              <a:buClr>
                <a:srgbClr val="000000"/>
              </a:buClr>
              <a:buFont typeface="Wingdings" pitchFamily="2" charset="2"/>
              <a:buChar char="v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Высокое качество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100%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natural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Здоровое питание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Незабываемый вкус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Оптимальная цена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Высокая степень готовности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Срок хранения (6месяцев)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949" name="Скругленный прямоугольник 10"/>
          <p:cNvSpPr>
            <a:spLocks noChangeArrowheads="1"/>
          </p:cNvSpPr>
          <p:nvPr/>
        </p:nvSpPr>
        <p:spPr bwMode="auto">
          <a:xfrm>
            <a:off x="4857752" y="1071546"/>
            <a:ext cx="2286016" cy="20002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 Bold" charset="-52"/>
                <a:cs typeface="Arial" pitchFamily="34" charset="0"/>
              </a:rPr>
              <a:t>Отношение с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 Bold" charset="-52"/>
                <a:cs typeface="Arial" pitchFamily="34" charset="0"/>
              </a:rPr>
              <a:t>Потребителями</a:t>
            </a:r>
            <a:endParaRPr lang="ru-RU" sz="1200" dirty="0" smtClean="0"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Персональная поддержка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и консультация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Удалённая поддержка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Совместная работа по улучшению качества обслуживания для конечного потребителя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950" name="Скругленный прямоугольник 11"/>
          <p:cNvSpPr>
            <a:spLocks noChangeArrowheads="1"/>
          </p:cNvSpPr>
          <p:nvPr/>
        </p:nvSpPr>
        <p:spPr bwMode="auto">
          <a:xfrm>
            <a:off x="4786314" y="3500438"/>
            <a:ext cx="2357454" cy="157163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 Bold" charset="-52"/>
                <a:cs typeface="Arial" pitchFamily="34" charset="0"/>
              </a:rPr>
              <a:t>Каналы сбыта</a:t>
            </a:r>
            <a:endParaRPr lang="ru-RU" sz="1200" dirty="0" smtClean="0"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Прямой сбыт(прямые контракты)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Дистрибьюторский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Оптовый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Региональный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Розничный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WWW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951" name="Скругленный прямоугольник 12"/>
          <p:cNvSpPr>
            <a:spLocks noChangeArrowheads="1"/>
          </p:cNvSpPr>
          <p:nvPr/>
        </p:nvSpPr>
        <p:spPr bwMode="auto">
          <a:xfrm>
            <a:off x="7429520" y="1187451"/>
            <a:ext cx="1571636" cy="338455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 Bold" charset="-52"/>
                <a:cs typeface="Arial" pitchFamily="34" charset="0"/>
              </a:rPr>
              <a:t>Целевой сегмент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>
              <a:spcAft>
                <a:spcPts val="800"/>
              </a:spcAft>
              <a:buClr>
                <a:srgbClr val="000000"/>
              </a:buClr>
              <a:buFont typeface="Wingdings" pitchFamily="2" charset="2"/>
              <a:buChar char="v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Сетевой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 Retail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>
              <a:spcAft>
                <a:spcPts val="800"/>
              </a:spcAft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Auchan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>
              <a:spcAft>
                <a:spcPts val="80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X5Retail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goup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Окей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>
              <a:spcAft>
                <a:spcPts val="80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Магнит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Региональныеоптовые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 компании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952" name="Скругленный прямоугольник 13"/>
          <p:cNvSpPr>
            <a:spLocks noChangeArrowheads="1"/>
          </p:cNvSpPr>
          <p:nvPr/>
        </p:nvSpPr>
        <p:spPr bwMode="auto">
          <a:xfrm>
            <a:off x="4071934" y="5214950"/>
            <a:ext cx="3249612" cy="121444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 Bold" charset="-52"/>
                <a:cs typeface="Arial" pitchFamily="34" charset="0"/>
              </a:rPr>
              <a:t>Доходы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Прямая продажа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Через дистрибьютор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953" name="Скругленный прямоугольник 14"/>
          <p:cNvSpPr>
            <a:spLocks noChangeArrowheads="1"/>
          </p:cNvSpPr>
          <p:nvPr/>
        </p:nvSpPr>
        <p:spPr bwMode="auto">
          <a:xfrm>
            <a:off x="285720" y="5143512"/>
            <a:ext cx="3538540" cy="135732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rlito Bold" charset="-5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000000"/>
              </a:solidFill>
              <a:latin typeface="Carlito Bold" charset="-5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 Bold" charset="-52"/>
                <a:cs typeface="Arial" pitchFamily="34" charset="0"/>
              </a:rPr>
              <a:t>Расходы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lvl="1">
              <a:spcAft>
                <a:spcPts val="800"/>
              </a:spcAft>
              <a:buClr>
                <a:srgbClr val="000000"/>
              </a:buClr>
              <a:buFont typeface="Wingdings" pitchFamily="2" charset="2"/>
              <a:buChar char="v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ФОТ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lvl="1">
              <a:spcAft>
                <a:spcPts val="800"/>
              </a:spcAft>
              <a:buClr>
                <a:srgbClr val="000000"/>
              </a:buClr>
              <a:buFont typeface="Wingdings" pitchFamily="2" charset="2"/>
              <a:buChar char="v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Сырье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lvl="1">
              <a:spcAft>
                <a:spcPts val="800"/>
              </a:spcAft>
              <a:buClr>
                <a:srgbClr val="000000"/>
              </a:buClr>
              <a:buFont typeface="Wingdings" pitchFamily="2" charset="2"/>
              <a:buChar char="v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Маркетинг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lvl="1">
              <a:spcAft>
                <a:spcPts val="800"/>
              </a:spcAft>
              <a:buClr>
                <a:srgbClr val="000000"/>
              </a:buClr>
              <a:buFont typeface="Wingdings" pitchFamily="2" charset="2"/>
              <a:buChar char="v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rlito" charset="-52"/>
                <a:cs typeface="Arial" pitchFamily="34" charset="0"/>
              </a:rPr>
              <a:t>Налоги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Стратегическая канва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7858180" cy="4393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Маркетинговый 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Маркетинг </a:t>
            </a:r>
            <a:r>
              <a:rPr lang="ru-RU" dirty="0" err="1" smtClean="0"/>
              <a:t>микс</a:t>
            </a:r>
            <a:endParaRPr lang="ru-RU" dirty="0" smtClean="0"/>
          </a:p>
          <a:p>
            <a:r>
              <a:rPr lang="ru-RU" dirty="0" smtClean="0"/>
              <a:t>Анализ конкурентов</a:t>
            </a:r>
          </a:p>
          <a:p>
            <a:r>
              <a:rPr lang="ru-RU" dirty="0" smtClean="0"/>
              <a:t>Ценностное предложение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Анализ себестоимости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 </a:t>
            </a:r>
            <a:r>
              <a:rPr lang="ru-RU" dirty="0" err="1" smtClean="0"/>
              <a:t>директ-костинга</a:t>
            </a:r>
            <a:endParaRPr lang="ru-RU" dirty="0" smtClean="0"/>
          </a:p>
          <a:p>
            <a:r>
              <a:rPr lang="ru-RU" dirty="0" smtClean="0"/>
              <a:t>Метод полной себестоимости</a:t>
            </a:r>
          </a:p>
          <a:p>
            <a:r>
              <a:rPr lang="ru-RU" dirty="0" smtClean="0"/>
              <a:t>Учет затрат по функциям</a:t>
            </a:r>
          </a:p>
          <a:p>
            <a:r>
              <a:rPr lang="ru-RU" dirty="0" smtClean="0"/>
              <a:t>Функционально-стоимостной анализ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1538" y="2928934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Момент принятия решения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321468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Реализация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2928934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Получение планируемых результатов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2571736" y="3214686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286380" y="3214686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фигурная скобка 12"/>
          <p:cNvSpPr/>
          <p:nvPr/>
        </p:nvSpPr>
        <p:spPr>
          <a:xfrm rot="16200000">
            <a:off x="4357686" y="1428736"/>
            <a:ext cx="500066" cy="6929486"/>
          </a:xfrm>
          <a:prstGeom prst="leftBrace">
            <a:avLst>
              <a:gd name="adj1" fmla="val 8333"/>
              <a:gd name="adj2" fmla="val 519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714612" y="528638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Период времени</a:t>
            </a:r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Ключевые характеристики инвестиций как процесса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Наличие некоторого объекта, способного в силу своих свойств обеспечить получение каких-то благ, выгоды или пользы в будущем.</a:t>
            </a:r>
          </a:p>
          <a:p>
            <a:pPr algn="just"/>
            <a:r>
              <a:rPr lang="ru-RU" dirty="0" smtClean="0"/>
              <a:t>Наличие субъекта, принимающего решения в отношении владения или применения объекта.</a:t>
            </a:r>
          </a:p>
          <a:p>
            <a:pPr algn="just"/>
            <a:r>
              <a:rPr lang="ru-RU" dirty="0" smtClean="0"/>
              <a:t>Существование альтернативных издержек, связанных с отказом от использования объекта на другие цели.</a:t>
            </a:r>
          </a:p>
          <a:p>
            <a:pPr algn="just"/>
            <a:r>
              <a:rPr lang="ru-RU" dirty="0" smtClean="0"/>
              <a:t>Временной аспект.</a:t>
            </a:r>
          </a:p>
          <a:p>
            <a:pPr algn="just"/>
            <a:r>
              <a:rPr lang="ru-RU" dirty="0" smtClean="0"/>
              <a:t>Вероятностный характер конечных результатов или риск, поскольку предсказать будущее невозможно, а оценку последствий принимаемых решений необходимо осуществить  с позиции текущего момента.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Классификация инвестиций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2" name="Содержимое 21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672548" cy="4679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2910" y="1428736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Инвестиционная деятельность</a:t>
            </a:r>
            <a:r>
              <a:rPr lang="ru-RU" dirty="0" smtClean="0"/>
              <a:t> – процессы вложения различных форм капитала в те или иные виды активов, а также совокупность практических действий по их реализации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2428868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Объектами инвестиционной деятельности </a:t>
            </a:r>
            <a:r>
              <a:rPr lang="ru-RU" dirty="0" smtClean="0"/>
              <a:t>являются вновь создаваемые и модернизируемые фонды и оборотные средства во всех отраслях и сферах народного хозяйства, ценные бумаги, целевые денежные вклады, научно-техническая продукция, другие объекты собственности, а также имущественные права и права на интеллектуальную собственность.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4286256"/>
            <a:ext cx="78581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Субъекты инвестиционной деятельности</a:t>
            </a:r>
            <a:r>
              <a:rPr lang="ru-RU" dirty="0" smtClean="0"/>
              <a:t>: инвесторы, заказчики, исполнители работ, пользователи объектов инвестиционной деятельности, а также поставщики, юридические лица (банковские, страховые и посреднические организации, инвестиционные биржи) и другие участники инвестиционного процесса. Субъектами могут быть физические и юридические лица, в т.ч. иностранные, а также государства и международные организации. </a:t>
            </a:r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Классификация инвесторов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42988" y="1628775"/>
          <a:ext cx="7489825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E Excutive Education WHITE">
  <a:themeElements>
    <a:clrScheme name="HSE Excutive Education WHITE 1">
      <a:dk1>
        <a:srgbClr val="000000"/>
      </a:dk1>
      <a:lt1>
        <a:srgbClr val="FFFFFF"/>
      </a:lt1>
      <a:dk2>
        <a:srgbClr val="FFFFFF"/>
      </a:dk2>
      <a:lt2>
        <a:srgbClr val="B5B5A8"/>
      </a:lt2>
      <a:accent1>
        <a:srgbClr val="0094B3"/>
      </a:accent1>
      <a:accent2>
        <a:srgbClr val="7AB800"/>
      </a:accent2>
      <a:accent3>
        <a:srgbClr val="FFFFFF"/>
      </a:accent3>
      <a:accent4>
        <a:srgbClr val="000000"/>
      </a:accent4>
      <a:accent5>
        <a:srgbClr val="AAC8D6"/>
      </a:accent5>
      <a:accent6>
        <a:srgbClr val="6EA600"/>
      </a:accent6>
      <a:hlink>
        <a:srgbClr val="A30050"/>
      </a:hlink>
      <a:folHlink>
        <a:srgbClr val="C2B000"/>
      </a:folHlink>
    </a:clrScheme>
    <a:fontScheme name="HSE Excutive Education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SE Excutive Education WHITE 1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0094B3"/>
        </a:accent1>
        <a:accent2>
          <a:srgbClr val="7AB800"/>
        </a:accent2>
        <a:accent3>
          <a:srgbClr val="FFFFFF"/>
        </a:accent3>
        <a:accent4>
          <a:srgbClr val="000000"/>
        </a:accent4>
        <a:accent5>
          <a:srgbClr val="AAC8D6"/>
        </a:accent5>
        <a:accent6>
          <a:srgbClr val="6EA600"/>
        </a:accent6>
        <a:hlink>
          <a:srgbClr val="A30050"/>
        </a:hlink>
        <a:folHlink>
          <a:srgbClr val="C2B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2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7AB800"/>
        </a:accent1>
        <a:accent2>
          <a:srgbClr val="A3005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930048"/>
        </a:accent6>
        <a:hlink>
          <a:srgbClr val="C2B000"/>
        </a:hlink>
        <a:folHlink>
          <a:srgbClr val="0094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3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A30050"/>
        </a:accent1>
        <a:accent2>
          <a:srgbClr val="C2B000"/>
        </a:accent2>
        <a:accent3>
          <a:srgbClr val="FFFFFF"/>
        </a:accent3>
        <a:accent4>
          <a:srgbClr val="000000"/>
        </a:accent4>
        <a:accent5>
          <a:srgbClr val="CEAAB3"/>
        </a:accent5>
        <a:accent6>
          <a:srgbClr val="B09F00"/>
        </a:accent6>
        <a:hlink>
          <a:srgbClr val="0094B3"/>
        </a:hlink>
        <a:folHlink>
          <a:srgbClr val="7AB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4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C2B000"/>
        </a:accent1>
        <a:accent2>
          <a:srgbClr val="0094B3"/>
        </a:accent2>
        <a:accent3>
          <a:srgbClr val="FFFFFF"/>
        </a:accent3>
        <a:accent4>
          <a:srgbClr val="000000"/>
        </a:accent4>
        <a:accent5>
          <a:srgbClr val="DDD4AA"/>
        </a:accent5>
        <a:accent6>
          <a:srgbClr val="0086A2"/>
        </a:accent6>
        <a:hlink>
          <a:srgbClr val="7AB800"/>
        </a:hlink>
        <a:folHlink>
          <a:srgbClr val="A3005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FFFF"/>
      </a:dk2>
      <a:lt2>
        <a:srgbClr val="B5B5A8"/>
      </a:lt2>
      <a:accent1>
        <a:srgbClr val="0094B3"/>
      </a:accent1>
      <a:accent2>
        <a:srgbClr val="7AB800"/>
      </a:accent2>
      <a:accent3>
        <a:srgbClr val="FFFFFF"/>
      </a:accent3>
      <a:accent4>
        <a:srgbClr val="000000"/>
      </a:accent4>
      <a:accent5>
        <a:srgbClr val="AAC8D6"/>
      </a:accent5>
      <a:accent6>
        <a:srgbClr val="6EA600"/>
      </a:accent6>
      <a:hlink>
        <a:srgbClr val="A30050"/>
      </a:hlink>
      <a:folHlink>
        <a:srgbClr val="C2B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FFFF"/>
      </a:dk2>
      <a:lt2>
        <a:srgbClr val="B5B5A8"/>
      </a:lt2>
      <a:accent1>
        <a:srgbClr val="0094B3"/>
      </a:accent1>
      <a:accent2>
        <a:srgbClr val="7AB800"/>
      </a:accent2>
      <a:accent3>
        <a:srgbClr val="FFFFFF"/>
      </a:accent3>
      <a:accent4>
        <a:srgbClr val="000000"/>
      </a:accent4>
      <a:accent5>
        <a:srgbClr val="AAC8D6"/>
      </a:accent5>
      <a:accent6>
        <a:srgbClr val="6EA600"/>
      </a:accent6>
      <a:hlink>
        <a:srgbClr val="A30050"/>
      </a:hlink>
      <a:folHlink>
        <a:srgbClr val="C2B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3823</TotalTime>
  <Words>2887</Words>
  <Application>Microsoft Office PowerPoint</Application>
  <PresentationFormat>Экран (4:3)</PresentationFormat>
  <Paragraphs>541</Paragraphs>
  <Slides>48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HSE Excutive Education WHITE</vt:lpstr>
      <vt:lpstr>Презентация PowerPoint</vt:lpstr>
      <vt:lpstr>Роль инвестиций в современной экономике</vt:lpstr>
      <vt:lpstr>Инвестиции могут быть определены как</vt:lpstr>
      <vt:lpstr>Инвестиции: определение</vt:lpstr>
      <vt:lpstr>Презентация PowerPoint</vt:lpstr>
      <vt:lpstr>Ключевые характеристики инвестиций как процесса</vt:lpstr>
      <vt:lpstr>Классификация инвестиций</vt:lpstr>
      <vt:lpstr>Презентация PowerPoint</vt:lpstr>
      <vt:lpstr>Классификация инвесторов</vt:lpstr>
      <vt:lpstr>Факторы, влияющие на инвестиционную деятельность</vt:lpstr>
      <vt:lpstr>Специфика инвестиционной деятельности в РФ</vt:lpstr>
      <vt:lpstr>Структура инвестиционного рынка</vt:lpstr>
      <vt:lpstr>Инвестиционная стратегия </vt:lpstr>
      <vt:lpstr>Инвестиционная стратегия </vt:lpstr>
      <vt:lpstr>Процесс разработки инвестиционной стратегии </vt:lpstr>
      <vt:lpstr>Основные принципы, обеспечивающие подготовку и принятие стратегических инвестиционных решений</vt:lpstr>
      <vt:lpstr>Инвестиционная стратегия</vt:lpstr>
      <vt:lpstr>Факторы, влияющие на выбор инвестиционной стратегии</vt:lpstr>
      <vt:lpstr>Инвестиционная стратегия и жизненный цикл компании</vt:lpstr>
      <vt:lpstr>Реализация стратегии: два направления </vt:lpstr>
      <vt:lpstr>Оценка разработанной инвестиционной стратегии: </vt:lpstr>
      <vt:lpstr>Виды инвестиционных решений</vt:lpstr>
      <vt:lpstr>Инвестиционная политика компании</vt:lpstr>
      <vt:lpstr>Этапы формирования инвестиционной политики</vt:lpstr>
      <vt:lpstr>Стратегический анализ и Бизнес-Планирование</vt:lpstr>
      <vt:lpstr>Презентация PowerPoint</vt:lpstr>
      <vt:lpstr>Ошибки при финансовом планировании</vt:lpstr>
      <vt:lpstr>Презентация PowerPoint</vt:lpstr>
      <vt:lpstr>Бизнес-план (определение)</vt:lpstr>
      <vt:lpstr>Временные рамки бизнес-плана</vt:lpstr>
      <vt:lpstr>Для кого готовится бизнес-план?</vt:lpstr>
      <vt:lpstr>Бизнес-план служит трем основным целям: </vt:lpstr>
      <vt:lpstr>Бизнес-планы подразделяются на следующие виды:</vt:lpstr>
      <vt:lpstr>Бизнес-план должен отвечать ряду требований:</vt:lpstr>
      <vt:lpstr>Бизнес-план должен отвечать ряду требований:</vt:lpstr>
      <vt:lpstr>Стандарты</vt:lpstr>
      <vt:lpstr>TACIS</vt:lpstr>
      <vt:lpstr>UNIDO</vt:lpstr>
      <vt:lpstr>Типовой бизнес-план</vt:lpstr>
      <vt:lpstr>SWOT- анализ </vt:lpstr>
      <vt:lpstr>SWOT-синтез </vt:lpstr>
      <vt:lpstr>5 сил Портера</vt:lpstr>
      <vt:lpstr>Как должно быть?</vt:lpstr>
      <vt:lpstr>Модель бизнеса (Остервальдер)</vt:lpstr>
      <vt:lpstr>Модель бизнеса (Остервальдер): пример</vt:lpstr>
      <vt:lpstr>Стратегическая канва</vt:lpstr>
      <vt:lpstr>Маркетинговый анализ</vt:lpstr>
      <vt:lpstr>Анализ себестоимости</vt:lpstr>
    </vt:vector>
  </TitlesOfParts>
  <Manager>Mikaela Berghem / Recommended</Manager>
  <Company>JOKO Executive Education 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Suvi Hakkinen</dc:creator>
  <cp:lastModifiedBy>Anna_vasileva</cp:lastModifiedBy>
  <cp:revision>246</cp:revision>
  <dcterms:created xsi:type="dcterms:W3CDTF">2006-09-26T06:48:06Z</dcterms:created>
  <dcterms:modified xsi:type="dcterms:W3CDTF">2017-11-23T08:27:43Z</dcterms:modified>
</cp:coreProperties>
</file>