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0" r:id="rId3"/>
    <p:sldMasterId id="2147483704" r:id="rId4"/>
    <p:sldMasterId id="2147483745" r:id="rId5"/>
    <p:sldMasterId id="2147483757" r:id="rId6"/>
    <p:sldMasterId id="2147483770" r:id="rId7"/>
  </p:sldMasterIdLst>
  <p:notesMasterIdLst>
    <p:notesMasterId r:id="rId134"/>
  </p:notesMasterIdLst>
  <p:sldIdLst>
    <p:sldId id="258" r:id="rId8"/>
    <p:sldId id="305" r:id="rId9"/>
    <p:sldId id="259" r:id="rId10"/>
    <p:sldId id="616" r:id="rId11"/>
    <p:sldId id="655" r:id="rId12"/>
    <p:sldId id="269" r:id="rId13"/>
    <p:sldId id="265" r:id="rId14"/>
    <p:sldId id="262" r:id="rId15"/>
    <p:sldId id="263" r:id="rId16"/>
    <p:sldId id="624" r:id="rId17"/>
    <p:sldId id="556" r:id="rId18"/>
    <p:sldId id="618" r:id="rId19"/>
    <p:sldId id="619" r:id="rId20"/>
    <p:sldId id="620" r:id="rId21"/>
    <p:sldId id="561" r:id="rId22"/>
    <p:sldId id="562" r:id="rId23"/>
    <p:sldId id="270" r:id="rId24"/>
    <p:sldId id="271" r:id="rId25"/>
    <p:sldId id="272" r:id="rId26"/>
    <p:sldId id="273" r:id="rId27"/>
    <p:sldId id="703" r:id="rId28"/>
    <p:sldId id="708" r:id="rId29"/>
    <p:sldId id="656" r:id="rId30"/>
    <p:sldId id="401" r:id="rId31"/>
    <p:sldId id="546" r:id="rId32"/>
    <p:sldId id="547" r:id="rId33"/>
    <p:sldId id="657" r:id="rId34"/>
    <p:sldId id="626" r:id="rId35"/>
    <p:sldId id="604" r:id="rId36"/>
    <p:sldId id="609" r:id="rId37"/>
    <p:sldId id="1008" r:id="rId38"/>
    <p:sldId id="632" r:id="rId39"/>
    <p:sldId id="633" r:id="rId40"/>
    <p:sldId id="452" r:id="rId41"/>
    <p:sldId id="447" r:id="rId42"/>
    <p:sldId id="448" r:id="rId43"/>
    <p:sldId id="449" r:id="rId44"/>
    <p:sldId id="433" r:id="rId45"/>
    <p:sldId id="357" r:id="rId46"/>
    <p:sldId id="596" r:id="rId47"/>
    <p:sldId id="597" r:id="rId48"/>
    <p:sldId id="637" r:id="rId49"/>
    <p:sldId id="343" r:id="rId50"/>
    <p:sldId id="344" r:id="rId51"/>
    <p:sldId id="345" r:id="rId52"/>
    <p:sldId id="346" r:id="rId53"/>
    <p:sldId id="347" r:id="rId54"/>
    <p:sldId id="348" r:id="rId55"/>
    <p:sldId id="642" r:id="rId56"/>
    <p:sldId id="643" r:id="rId57"/>
    <p:sldId id="1028" r:id="rId58"/>
    <p:sldId id="644" r:id="rId59"/>
    <p:sldId id="645" r:id="rId60"/>
    <p:sldId id="646" r:id="rId61"/>
    <p:sldId id="361" r:id="rId62"/>
    <p:sldId id="659" r:id="rId63"/>
    <p:sldId id="581" r:id="rId64"/>
    <p:sldId id="533" r:id="rId65"/>
    <p:sldId id="522" r:id="rId66"/>
    <p:sldId id="1024" r:id="rId67"/>
    <p:sldId id="493" r:id="rId68"/>
    <p:sldId id="492" r:id="rId69"/>
    <p:sldId id="528" r:id="rId70"/>
    <p:sldId id="534" r:id="rId71"/>
    <p:sldId id="1003" r:id="rId72"/>
    <p:sldId id="301" r:id="rId73"/>
    <p:sldId id="1004" r:id="rId74"/>
    <p:sldId id="1005" r:id="rId75"/>
    <p:sldId id="1029" r:id="rId76"/>
    <p:sldId id="1030" r:id="rId77"/>
    <p:sldId id="1031" r:id="rId78"/>
    <p:sldId id="1025" r:id="rId79"/>
    <p:sldId id="1026" r:id="rId80"/>
    <p:sldId id="660" r:id="rId81"/>
    <p:sldId id="676" r:id="rId82"/>
    <p:sldId id="627" r:id="rId83"/>
    <p:sldId id="628" r:id="rId84"/>
    <p:sldId id="630" r:id="rId85"/>
    <p:sldId id="677" r:id="rId86"/>
    <p:sldId id="678" r:id="rId87"/>
    <p:sldId id="679" r:id="rId88"/>
    <p:sldId id="680" r:id="rId89"/>
    <p:sldId id="690" r:id="rId90"/>
    <p:sldId id="691" r:id="rId91"/>
    <p:sldId id="692" r:id="rId92"/>
    <p:sldId id="693" r:id="rId93"/>
    <p:sldId id="652" r:id="rId94"/>
    <p:sldId id="650" r:id="rId95"/>
    <p:sldId id="591" r:id="rId96"/>
    <p:sldId id="666" r:id="rId97"/>
    <p:sldId id="326" r:id="rId98"/>
    <p:sldId id="537" r:id="rId99"/>
    <p:sldId id="538" r:id="rId100"/>
    <p:sldId id="539" r:id="rId101"/>
    <p:sldId id="540" r:id="rId102"/>
    <p:sldId id="669" r:id="rId103"/>
    <p:sldId id="541" r:id="rId104"/>
    <p:sldId id="331" r:id="rId105"/>
    <p:sldId id="335" r:id="rId106"/>
    <p:sldId id="337" r:id="rId107"/>
    <p:sldId id="467" r:id="rId108"/>
    <p:sldId id="542" r:id="rId109"/>
    <p:sldId id="468" r:id="rId110"/>
    <p:sldId id="469" r:id="rId111"/>
    <p:sldId id="470" r:id="rId112"/>
    <p:sldId id="463" r:id="rId113"/>
    <p:sldId id="1027" r:id="rId114"/>
    <p:sldId id="338" r:id="rId115"/>
    <p:sldId id="661" r:id="rId116"/>
    <p:sldId id="339" r:id="rId117"/>
    <p:sldId id="1007" r:id="rId118"/>
    <p:sldId id="673" r:id="rId119"/>
    <p:sldId id="695" r:id="rId120"/>
    <p:sldId id="595" r:id="rId121"/>
    <p:sldId id="672" r:id="rId122"/>
    <p:sldId id="702" r:id="rId123"/>
    <p:sldId id="1010" r:id="rId124"/>
    <p:sldId id="1013" r:id="rId125"/>
    <p:sldId id="1015" r:id="rId126"/>
    <p:sldId id="1022" r:id="rId127"/>
    <p:sldId id="1018" r:id="rId128"/>
    <p:sldId id="1021" r:id="rId129"/>
    <p:sldId id="264" r:id="rId130"/>
    <p:sldId id="1023" r:id="rId131"/>
    <p:sldId id="653" r:id="rId132"/>
    <p:sldId id="563" r:id="rId1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91C308AE-8F86-430C-83A2-79034348D99B}">
          <p14:sldIdLst>
            <p14:sldId id="258"/>
            <p14:sldId id="305"/>
            <p14:sldId id="259"/>
            <p14:sldId id="616"/>
          </p14:sldIdLst>
        </p14:section>
        <p14:section name="Предпосылки и основы" id="{78D4DAF4-2670-4B81-95F6-086AF809A3C1}">
          <p14:sldIdLst>
            <p14:sldId id="655"/>
            <p14:sldId id="269"/>
            <p14:sldId id="265"/>
            <p14:sldId id="262"/>
            <p14:sldId id="263"/>
            <p14:sldId id="624"/>
            <p14:sldId id="556"/>
            <p14:sldId id="618"/>
            <p14:sldId id="619"/>
            <p14:sldId id="620"/>
            <p14:sldId id="561"/>
            <p14:sldId id="562"/>
            <p14:sldId id="270"/>
            <p14:sldId id="271"/>
            <p14:sldId id="272"/>
            <p14:sldId id="273"/>
            <p14:sldId id="703"/>
            <p14:sldId id="708"/>
          </p14:sldIdLst>
        </p14:section>
        <p14:section name="Организационная гибкость" id="{7FA6D547-0A7D-496E-B456-ECAC1D9CF290}">
          <p14:sldIdLst>
            <p14:sldId id="656"/>
            <p14:sldId id="401"/>
            <p14:sldId id="546"/>
            <p14:sldId id="547"/>
          </p14:sldIdLst>
        </p14:section>
        <p14:section name="Agile и Scrum" id="{487BF814-25AE-4672-AABF-E275B5A1E663}">
          <p14:sldIdLst>
            <p14:sldId id="657"/>
            <p14:sldId id="626"/>
            <p14:sldId id="604"/>
            <p14:sldId id="609"/>
            <p14:sldId id="1008"/>
            <p14:sldId id="632"/>
            <p14:sldId id="633"/>
            <p14:sldId id="452"/>
            <p14:sldId id="447"/>
            <p14:sldId id="448"/>
            <p14:sldId id="449"/>
            <p14:sldId id="433"/>
            <p14:sldId id="357"/>
            <p14:sldId id="596"/>
            <p14:sldId id="597"/>
            <p14:sldId id="637"/>
            <p14:sldId id="343"/>
            <p14:sldId id="344"/>
            <p14:sldId id="345"/>
            <p14:sldId id="346"/>
            <p14:sldId id="347"/>
            <p14:sldId id="348"/>
            <p14:sldId id="642"/>
            <p14:sldId id="643"/>
            <p14:sldId id="1028"/>
            <p14:sldId id="644"/>
            <p14:sldId id="645"/>
            <p14:sldId id="646"/>
            <p14:sldId id="361"/>
          </p14:sldIdLst>
        </p14:section>
        <p14:section name="Lean и Kanban" id="{737CA27A-764F-41AC-BA95-0B11E2FA65E5}">
          <p14:sldIdLst>
            <p14:sldId id="659"/>
            <p14:sldId id="581"/>
            <p14:sldId id="533"/>
            <p14:sldId id="522"/>
            <p14:sldId id="1024"/>
            <p14:sldId id="493"/>
            <p14:sldId id="492"/>
            <p14:sldId id="528"/>
            <p14:sldId id="534"/>
            <p14:sldId id="1003"/>
            <p14:sldId id="301"/>
            <p14:sldId id="1004"/>
            <p14:sldId id="1005"/>
            <p14:sldId id="1029"/>
            <p14:sldId id="1030"/>
            <p14:sldId id="1031"/>
            <p14:sldId id="1025"/>
            <p14:sldId id="1026"/>
          </p14:sldIdLst>
        </p14:section>
        <p14:section name="Сравнение гибких и традиционных подходов" id="{E2F76982-246E-4BD5-B8D5-89957C204CF4}">
          <p14:sldIdLst>
            <p14:sldId id="660"/>
            <p14:sldId id="676"/>
            <p14:sldId id="627"/>
            <p14:sldId id="628"/>
            <p14:sldId id="630"/>
            <p14:sldId id="677"/>
            <p14:sldId id="678"/>
            <p14:sldId id="679"/>
            <p14:sldId id="680"/>
            <p14:sldId id="690"/>
            <p14:sldId id="691"/>
            <p14:sldId id="692"/>
            <p14:sldId id="693"/>
            <p14:sldId id="652"/>
            <p14:sldId id="650"/>
            <p14:sldId id="591"/>
          </p14:sldIdLst>
        </p14:section>
        <p14:section name="Оценки" id="{1557F593-790A-46F6-A457-780C2E11157C}">
          <p14:sldIdLst>
            <p14:sldId id="666"/>
            <p14:sldId id="326"/>
            <p14:sldId id="537"/>
            <p14:sldId id="538"/>
            <p14:sldId id="539"/>
            <p14:sldId id="540"/>
            <p14:sldId id="669"/>
            <p14:sldId id="541"/>
            <p14:sldId id="331"/>
            <p14:sldId id="335"/>
            <p14:sldId id="337"/>
            <p14:sldId id="467"/>
            <p14:sldId id="542"/>
            <p14:sldId id="468"/>
            <p14:sldId id="469"/>
            <p14:sldId id="470"/>
            <p14:sldId id="463"/>
            <p14:sldId id="1027"/>
            <p14:sldId id="338"/>
            <p14:sldId id="661"/>
            <p14:sldId id="339"/>
            <p14:sldId id="1007"/>
            <p14:sldId id="673"/>
            <p14:sldId id="695"/>
            <p14:sldId id="595"/>
            <p14:sldId id="672"/>
            <p14:sldId id="702"/>
          </p14:sldIdLst>
        </p14:section>
        <p14:section name="Целеполагание" id="{C19B9041-78B4-4D13-9397-6BDA92AD296D}">
          <p14:sldIdLst>
            <p14:sldId id="1010"/>
            <p14:sldId id="1013"/>
            <p14:sldId id="1015"/>
            <p14:sldId id="1022"/>
            <p14:sldId id="1018"/>
            <p14:sldId id="1021"/>
            <p14:sldId id="264"/>
          </p14:sldIdLst>
        </p14:section>
        <p14:section name="Заключение" id="{CAE533FC-CBC1-4234-AF01-B471D98B2751}">
          <p14:sldIdLst>
            <p14:sldId id="1023"/>
            <p14:sldId id="653"/>
            <p14:sldId id="5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977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tableStyles" Target="tableStyle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slide" Target="slides/slide119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viewProps" Target="view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Лист1!$B$1:$M$1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15</c:v>
                </c:pt>
                <c:pt idx="6">
                  <c:v>20</c:v>
                </c:pt>
                <c:pt idx="7">
                  <c:v>22</c:v>
                </c:pt>
                <c:pt idx="8">
                  <c:v>25</c:v>
                </c:pt>
                <c:pt idx="9">
                  <c:v>29</c:v>
                </c:pt>
                <c:pt idx="10">
                  <c:v>30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8-4547-8EF7-DE0C50D78E7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To 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Лист1!$B$1:$M$1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Лист1!$B$3:$M$3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10</c:v>
                </c:pt>
                <c:pt idx="7">
                  <c:v>15</c:v>
                </c:pt>
                <c:pt idx="8">
                  <c:v>18</c:v>
                </c:pt>
                <c:pt idx="9">
                  <c:v>21</c:v>
                </c:pt>
                <c:pt idx="10">
                  <c:v>26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8-4547-8EF7-DE0C50D78E7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Лист1!$B$1:$M$1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Лист1!$B$4:$M$4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9</c:v>
                </c:pt>
                <c:pt idx="8">
                  <c:v>13</c:v>
                </c:pt>
                <c:pt idx="9">
                  <c:v>15</c:v>
                </c:pt>
                <c:pt idx="10">
                  <c:v>18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8-4547-8EF7-DE0C50D78E7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Лист1!$B$1:$M$1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Лист1!$B$5:$M$5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7</c:v>
                </c:pt>
                <c:pt idx="9">
                  <c:v>10</c:v>
                </c:pt>
                <c:pt idx="10">
                  <c:v>14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98-4547-8EF7-DE0C50D78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083344"/>
        <c:axId val="543082384"/>
      </c:areaChart>
      <c:dateAx>
        <c:axId val="543083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082384"/>
        <c:crosses val="autoZero"/>
        <c:auto val="1"/>
        <c:lblOffset val="100"/>
        <c:baseTimeUnit val="months"/>
      </c:dateAx>
      <c:valAx>
        <c:axId val="5430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083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13070696260051"/>
          <c:y val="0.92378636264216973"/>
          <c:w val="0.50158108877167062"/>
          <c:h val="5.5380304024496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1B9A-BA43-431E-A90E-03AA26509B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0B51E-9BFC-4CAD-8122-E3E997E23EEC}">
      <dgm:prSet phldrT="[Текст]"/>
      <dgm:spPr/>
      <dgm:t>
        <a:bodyPr/>
        <a:lstStyle/>
        <a:p>
          <a:r>
            <a:rPr lang="ru-RU" dirty="0"/>
            <a:t>Будет реализовано</a:t>
          </a:r>
          <a:endParaRPr lang="en-US" dirty="0"/>
        </a:p>
      </dgm:t>
    </dgm:pt>
    <dgm:pt modelId="{75B7A388-7D9A-4E41-829E-5ADFC9B76D75}" type="parTrans" cxnId="{FF228BDE-CFAB-4BBF-A519-DF42E8F05E7C}">
      <dgm:prSet/>
      <dgm:spPr/>
      <dgm:t>
        <a:bodyPr/>
        <a:lstStyle/>
        <a:p>
          <a:endParaRPr lang="en-US"/>
        </a:p>
      </dgm:t>
    </dgm:pt>
    <dgm:pt modelId="{9DD7F304-62BB-4AEF-A1DE-1B7DA337A9E6}" type="sibTrans" cxnId="{FF228BDE-CFAB-4BBF-A519-DF42E8F05E7C}">
      <dgm:prSet/>
      <dgm:spPr/>
      <dgm:t>
        <a:bodyPr/>
        <a:lstStyle/>
        <a:p>
          <a:endParaRPr lang="en-US"/>
        </a:p>
      </dgm:t>
    </dgm:pt>
    <dgm:pt modelId="{E4E6FBF0-2B25-4A27-A10A-CE28F3703AE1}">
      <dgm:prSet phldrT="[Текст]"/>
      <dgm:spPr/>
      <dgm:t>
        <a:bodyPr/>
        <a:lstStyle/>
        <a:p>
          <a:r>
            <a:rPr lang="ru-RU" dirty="0"/>
            <a:t>Не решено</a:t>
          </a:r>
          <a:endParaRPr lang="en-US" dirty="0"/>
        </a:p>
      </dgm:t>
    </dgm:pt>
    <dgm:pt modelId="{B55DE012-F1DF-4E3C-802B-A53D5763123B}" type="parTrans" cxnId="{4A1C6BED-5974-4C12-A069-629624618946}">
      <dgm:prSet/>
      <dgm:spPr/>
      <dgm:t>
        <a:bodyPr/>
        <a:lstStyle/>
        <a:p>
          <a:endParaRPr lang="en-US"/>
        </a:p>
      </dgm:t>
    </dgm:pt>
    <dgm:pt modelId="{8C38D931-6E91-4D5A-8771-8ECC36D5015F}" type="sibTrans" cxnId="{4A1C6BED-5974-4C12-A069-629624618946}">
      <dgm:prSet/>
      <dgm:spPr/>
      <dgm:t>
        <a:bodyPr/>
        <a:lstStyle/>
        <a:p>
          <a:endParaRPr lang="en-US"/>
        </a:p>
      </dgm:t>
    </dgm:pt>
    <dgm:pt modelId="{A49D5BF5-D70A-4828-AA6A-CF6039EE3CDE}">
      <dgm:prSet phldrT="[Текст]"/>
      <dgm:spPr/>
      <dgm:t>
        <a:bodyPr/>
        <a:lstStyle/>
        <a:p>
          <a:r>
            <a:rPr lang="ru-RU" dirty="0"/>
            <a:t>Не будет реализовано</a:t>
          </a:r>
          <a:endParaRPr lang="en-US" dirty="0"/>
        </a:p>
      </dgm:t>
    </dgm:pt>
    <dgm:pt modelId="{E0154DB1-EE38-4E54-853D-52D68E4B66D4}" type="parTrans" cxnId="{020EA5C2-C9BF-495F-B475-0E93C3734199}">
      <dgm:prSet/>
      <dgm:spPr/>
      <dgm:t>
        <a:bodyPr/>
        <a:lstStyle/>
        <a:p>
          <a:endParaRPr lang="ru-RU"/>
        </a:p>
      </dgm:t>
    </dgm:pt>
    <dgm:pt modelId="{50937D46-3A95-41F3-9809-DE3D79511F2C}" type="sibTrans" cxnId="{020EA5C2-C9BF-495F-B475-0E93C3734199}">
      <dgm:prSet/>
      <dgm:spPr/>
      <dgm:t>
        <a:bodyPr/>
        <a:lstStyle/>
        <a:p>
          <a:endParaRPr lang="ru-RU"/>
        </a:p>
      </dgm:t>
    </dgm:pt>
    <dgm:pt modelId="{8D6C2810-2F4B-4F85-B0EB-CBA4BD154D7E}" type="pres">
      <dgm:prSet presAssocID="{74A11B9A-BA43-431E-A90E-03AA26509BAC}" presName="diagram" presStyleCnt="0">
        <dgm:presLayoutVars>
          <dgm:dir/>
          <dgm:resizeHandles val="exact"/>
        </dgm:presLayoutVars>
      </dgm:prSet>
      <dgm:spPr/>
    </dgm:pt>
    <dgm:pt modelId="{D444C361-6F26-47ED-A178-AE512030F8BF}" type="pres">
      <dgm:prSet presAssocID="{7680B51E-9BFC-4CAD-8122-E3E997E23EEC}" presName="node" presStyleLbl="node1" presStyleIdx="0" presStyleCnt="3">
        <dgm:presLayoutVars>
          <dgm:bulletEnabled val="1"/>
        </dgm:presLayoutVars>
      </dgm:prSet>
      <dgm:spPr/>
    </dgm:pt>
    <dgm:pt modelId="{C093E134-25A5-47BC-BB30-9994900D60C1}" type="pres">
      <dgm:prSet presAssocID="{9DD7F304-62BB-4AEF-A1DE-1B7DA337A9E6}" presName="sibTrans" presStyleCnt="0"/>
      <dgm:spPr/>
    </dgm:pt>
    <dgm:pt modelId="{B005BBE6-8EAF-4099-9254-2C823CA213D4}" type="pres">
      <dgm:prSet presAssocID="{A49D5BF5-D70A-4828-AA6A-CF6039EE3CDE}" presName="node" presStyleLbl="node1" presStyleIdx="1" presStyleCnt="3">
        <dgm:presLayoutVars>
          <dgm:bulletEnabled val="1"/>
        </dgm:presLayoutVars>
      </dgm:prSet>
      <dgm:spPr/>
    </dgm:pt>
    <dgm:pt modelId="{CFF02398-AD05-43A6-90A5-D249D67AD7F6}" type="pres">
      <dgm:prSet presAssocID="{50937D46-3A95-41F3-9809-DE3D79511F2C}" presName="sibTrans" presStyleCnt="0"/>
      <dgm:spPr/>
    </dgm:pt>
    <dgm:pt modelId="{F58F2D29-B979-4FB8-A4AE-A51AD8D5E3F0}" type="pres">
      <dgm:prSet presAssocID="{E4E6FBF0-2B25-4A27-A10A-CE28F3703AE1}" presName="node" presStyleLbl="node1" presStyleIdx="2" presStyleCnt="3">
        <dgm:presLayoutVars>
          <dgm:bulletEnabled val="1"/>
        </dgm:presLayoutVars>
      </dgm:prSet>
      <dgm:spPr/>
    </dgm:pt>
  </dgm:ptLst>
  <dgm:cxnLst>
    <dgm:cxn modelId="{BCB6CB06-1B4A-4569-B05A-9120C6D3300D}" type="presOf" srcId="{A49D5BF5-D70A-4828-AA6A-CF6039EE3CDE}" destId="{B005BBE6-8EAF-4099-9254-2C823CA213D4}" srcOrd="0" destOrd="0" presId="urn:microsoft.com/office/officeart/2005/8/layout/default"/>
    <dgm:cxn modelId="{DBB2DA27-DEFE-419D-AE2C-53AA900D3BB3}" type="presOf" srcId="{E4E6FBF0-2B25-4A27-A10A-CE28F3703AE1}" destId="{F58F2D29-B979-4FB8-A4AE-A51AD8D5E3F0}" srcOrd="0" destOrd="0" presId="urn:microsoft.com/office/officeart/2005/8/layout/default"/>
    <dgm:cxn modelId="{DA13A87C-EA2F-4412-9B8A-47909DF98723}" type="presOf" srcId="{7680B51E-9BFC-4CAD-8122-E3E997E23EEC}" destId="{D444C361-6F26-47ED-A178-AE512030F8BF}" srcOrd="0" destOrd="0" presId="urn:microsoft.com/office/officeart/2005/8/layout/default"/>
    <dgm:cxn modelId="{F82631B7-F6B7-4F6D-8BBB-8F03653C19A9}" type="presOf" srcId="{74A11B9A-BA43-431E-A90E-03AA26509BAC}" destId="{8D6C2810-2F4B-4F85-B0EB-CBA4BD154D7E}" srcOrd="0" destOrd="0" presId="urn:microsoft.com/office/officeart/2005/8/layout/default"/>
    <dgm:cxn modelId="{020EA5C2-C9BF-495F-B475-0E93C3734199}" srcId="{74A11B9A-BA43-431E-A90E-03AA26509BAC}" destId="{A49D5BF5-D70A-4828-AA6A-CF6039EE3CDE}" srcOrd="1" destOrd="0" parTransId="{E0154DB1-EE38-4E54-853D-52D68E4B66D4}" sibTransId="{50937D46-3A95-41F3-9809-DE3D79511F2C}"/>
    <dgm:cxn modelId="{FF228BDE-CFAB-4BBF-A519-DF42E8F05E7C}" srcId="{74A11B9A-BA43-431E-A90E-03AA26509BAC}" destId="{7680B51E-9BFC-4CAD-8122-E3E997E23EEC}" srcOrd="0" destOrd="0" parTransId="{75B7A388-7D9A-4E41-829E-5ADFC9B76D75}" sibTransId="{9DD7F304-62BB-4AEF-A1DE-1B7DA337A9E6}"/>
    <dgm:cxn modelId="{4A1C6BED-5974-4C12-A069-629624618946}" srcId="{74A11B9A-BA43-431E-A90E-03AA26509BAC}" destId="{E4E6FBF0-2B25-4A27-A10A-CE28F3703AE1}" srcOrd="2" destOrd="0" parTransId="{B55DE012-F1DF-4E3C-802B-A53D5763123B}" sibTransId="{8C38D931-6E91-4D5A-8771-8ECC36D5015F}"/>
    <dgm:cxn modelId="{1B19F9B8-100E-43A3-9BCF-008B641AC577}" type="presParOf" srcId="{8D6C2810-2F4B-4F85-B0EB-CBA4BD154D7E}" destId="{D444C361-6F26-47ED-A178-AE512030F8BF}" srcOrd="0" destOrd="0" presId="urn:microsoft.com/office/officeart/2005/8/layout/default"/>
    <dgm:cxn modelId="{1ED29572-0582-4A6E-8264-07E1E313660F}" type="presParOf" srcId="{8D6C2810-2F4B-4F85-B0EB-CBA4BD154D7E}" destId="{C093E134-25A5-47BC-BB30-9994900D60C1}" srcOrd="1" destOrd="0" presId="urn:microsoft.com/office/officeart/2005/8/layout/default"/>
    <dgm:cxn modelId="{5C38B5F7-2824-42D9-A058-3DF33BCD9BA2}" type="presParOf" srcId="{8D6C2810-2F4B-4F85-B0EB-CBA4BD154D7E}" destId="{B005BBE6-8EAF-4099-9254-2C823CA213D4}" srcOrd="2" destOrd="0" presId="urn:microsoft.com/office/officeart/2005/8/layout/default"/>
    <dgm:cxn modelId="{3764AC71-0BD3-42B3-AA94-9F96FD7CD03A}" type="presParOf" srcId="{8D6C2810-2F4B-4F85-B0EB-CBA4BD154D7E}" destId="{CFF02398-AD05-43A6-90A5-D249D67AD7F6}" srcOrd="3" destOrd="0" presId="urn:microsoft.com/office/officeart/2005/8/layout/default"/>
    <dgm:cxn modelId="{11BDCCF2-2965-433C-BD89-91CD61F88C5C}" type="presParOf" srcId="{8D6C2810-2F4B-4F85-B0EB-CBA4BD154D7E}" destId="{F58F2D29-B979-4FB8-A4AE-A51AD8D5E3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CE5D2-DAC1-49B3-B88C-6FCB42E060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53C878-F6BA-452F-A3DF-AB078AAA3559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Стать</a:t>
          </a:r>
          <a:r>
            <a:rPr lang="ru-RU" sz="1200" kern="1200" dirty="0">
              <a:latin typeface="+mn-lt"/>
            </a:rPr>
            <a:t> топ-1 в нашем сегменте рынка по обороту</a:t>
          </a:r>
        </a:p>
      </dgm:t>
    </dgm:pt>
    <dgm:pt modelId="{85254FFD-D37C-443D-B786-A4582CB56809}" type="parTrans" cxnId="{C7D6CBF7-87DC-413E-B33E-B97A8B1226A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3A9890DF-490A-4C69-813E-3C2A55351D3C}" type="sibTrans" cxnId="{C7D6CBF7-87DC-413E-B33E-B97A8B1226A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D8BA88A-F2D8-4F70-8396-998CCEEB1639}">
      <dgm:prSet phldrT="[Текст]" custT="1"/>
      <dgm:spPr/>
      <dgm:t>
        <a:bodyPr/>
        <a:lstStyle/>
        <a:p>
          <a:r>
            <a:rPr lang="ru-RU" sz="1200" dirty="0">
              <a:latin typeface="+mn-lt"/>
            </a:rPr>
            <a:t>Запустить новую версию продукта</a:t>
          </a:r>
        </a:p>
      </dgm:t>
    </dgm:pt>
    <dgm:pt modelId="{B5181CD4-39FA-4F92-9FE2-2FCFB49611CC}" type="parTrans" cxnId="{A55331AB-AAAE-40BD-8C9C-437324E940A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6EFFE66-52C8-4CCF-8EE3-262877654E97}" type="sibTrans" cxnId="{A55331AB-AAAE-40BD-8C9C-437324E940A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6A25C7E-F2F3-4536-9354-36D8212A9E71}">
      <dgm:prSet phldrT="[Текст]" custT="1"/>
      <dgm:spPr/>
      <dgm:t>
        <a:bodyPr/>
        <a:lstStyle/>
        <a:p>
          <a:r>
            <a:rPr lang="ru-RU" sz="1200" dirty="0">
              <a:latin typeface="+mn-lt"/>
            </a:rPr>
            <a:t>Открыть 5 дополнительных магазинов</a:t>
          </a:r>
        </a:p>
      </dgm:t>
    </dgm:pt>
    <dgm:pt modelId="{F823675F-D9FC-4FB2-A869-100D2B1094EC}" type="parTrans" cxnId="{65F9B4F8-B9AB-49C7-AC46-EA3E85341742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F6AC83D-AE69-4396-8DC5-DEFCDE9F86AA}" type="sibTrans" cxnId="{65F9B4F8-B9AB-49C7-AC46-EA3E85341742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E67BCF0-D16A-45A9-924E-9FC6AFFCE72C}">
      <dgm:prSet phldrT="[Текст]" custT="1"/>
      <dgm:spPr/>
      <dgm:t>
        <a:bodyPr/>
        <a:lstStyle/>
        <a:p>
          <a:r>
            <a:rPr lang="ru-RU" sz="1200" dirty="0">
              <a:latin typeface="+mn-lt"/>
            </a:rPr>
            <a:t>Наладить финансы</a:t>
          </a:r>
        </a:p>
      </dgm:t>
    </dgm:pt>
    <dgm:pt modelId="{82C22336-17A9-4529-B286-78606ED4A8AA}" type="parTrans" cxnId="{B49170B9-50E0-474C-8E06-92ED77B5F68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0DA40ED-62C7-4F46-A022-FD717B3827F7}" type="sibTrans" cxnId="{B49170B9-50E0-474C-8E06-92ED77B5F68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96B577C7-B220-4063-8197-2DBC03ED4B35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>
              <a:latin typeface="+mn-lt"/>
            </a:rPr>
            <a:t>Получить 100000 новых регистраций в первый месяц</a:t>
          </a:r>
        </a:p>
      </dgm:t>
    </dgm:pt>
    <dgm:pt modelId="{8781AD83-35EC-40FD-8AA2-FC3D98193E63}" type="parTrans" cxnId="{8B111BAD-F69F-4DD8-8D35-14F6B621139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200">
            <a:latin typeface="+mn-lt"/>
          </a:endParaRPr>
        </a:p>
      </dgm:t>
    </dgm:pt>
    <dgm:pt modelId="{BC8874CF-DB30-4152-BA74-3FBF38E028C3}" type="sibTrans" cxnId="{8B111BAD-F69F-4DD8-8D35-14F6B6211393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89C682E-C534-4A18-93BD-E0521A5A729E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>
              <a:latin typeface="+mn-lt"/>
            </a:rPr>
            <a:t>Получить 20 публикаций в медиа</a:t>
          </a:r>
        </a:p>
      </dgm:t>
    </dgm:pt>
    <dgm:pt modelId="{B8EF9D75-5F06-4CD7-AEDB-990AEEC4F82D}" type="parTrans" cxnId="{6FAC3BC4-F411-4A1C-A368-B008E04EECC6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200">
            <a:latin typeface="+mn-lt"/>
          </a:endParaRPr>
        </a:p>
      </dgm:t>
    </dgm:pt>
    <dgm:pt modelId="{F16366CA-E2BB-44B4-BBA5-B1FC17A77F33}" type="sibTrans" cxnId="{6FAC3BC4-F411-4A1C-A368-B008E04EECC6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A614F59A-D53F-432A-8B8C-18ABD2F32B0C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>
              <a:latin typeface="+mn-lt"/>
            </a:rPr>
            <a:t>Достигнуть конверсии в оплату в 30%</a:t>
          </a:r>
        </a:p>
      </dgm:t>
    </dgm:pt>
    <dgm:pt modelId="{3EE6984B-2A99-4255-BE04-37C745556A76}" type="parTrans" cxnId="{C59CA547-C17A-4258-955C-465B62AB733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200">
            <a:latin typeface="+mn-lt"/>
          </a:endParaRPr>
        </a:p>
      </dgm:t>
    </dgm:pt>
    <dgm:pt modelId="{21F2FA79-B8F7-4914-AE8D-6B346CC99BDA}" type="sibTrans" cxnId="{C59CA547-C17A-4258-955C-465B62AB733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7DD7190-5FDD-4C30-B4F3-6D75E893AEA3}">
      <dgm:prSet phldrT="[Текст]" custT="1"/>
      <dgm:spPr/>
      <dgm:t>
        <a:bodyPr/>
        <a:lstStyle/>
        <a:p>
          <a:r>
            <a:rPr lang="ru-RU" sz="1200" dirty="0">
              <a:latin typeface="+mn-lt"/>
            </a:rPr>
            <a:t>Внедрить новые процессы найма за 1 месяц</a:t>
          </a:r>
        </a:p>
      </dgm:t>
    </dgm:pt>
    <dgm:pt modelId="{6179FE57-D51E-40B2-BD57-B3559B3B6C6C}" type="parTrans" cxnId="{206345DC-F29E-4F28-BFA2-7FEBAA414B09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D9665A5-7962-491F-A030-DEA7C81F165F}" type="sibTrans" cxnId="{206345DC-F29E-4F28-BFA2-7FEBAA414B09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19797E66-94A2-4F95-8D69-28CE860A681B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Нанять 100 сотрудников к середине года</a:t>
          </a:r>
        </a:p>
      </dgm:t>
    </dgm:pt>
    <dgm:pt modelId="{AF2670B6-9122-474F-AA00-1147DC0FFD27}" type="parTrans" cxnId="{630489D5-A0D6-49D7-8F11-EAADED394B3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200">
            <a:latin typeface="+mn-lt"/>
          </a:endParaRPr>
        </a:p>
      </dgm:t>
    </dgm:pt>
    <dgm:pt modelId="{A3E4C969-FEAF-40D7-AFAB-159487C52003}" type="sibTrans" cxnId="{630489D5-A0D6-49D7-8F11-EAADED394B3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B1F1E1FD-7FCF-4CE9-9F05-0E50DA297962}">
      <dgm:prSet phldrT="[Текст]" custT="1"/>
      <dgm:spPr/>
      <dgm:t>
        <a:bodyPr/>
        <a:lstStyle/>
        <a:p>
          <a:r>
            <a:rPr lang="ru-RU" sz="1200" dirty="0">
              <a:latin typeface="+mn-lt"/>
            </a:rPr>
            <a:t>Перейти на новую систему учета за 2 месяца</a:t>
          </a:r>
        </a:p>
      </dgm:t>
    </dgm:pt>
    <dgm:pt modelId="{3C708E1B-B5A0-4304-BE52-F77B3E22DD6B}" type="parTrans" cxnId="{B3CD1BAE-A5BB-49F4-A26F-14E99C893A9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7E3B8985-B71F-435F-9D61-A55E270E1058}" type="sibTrans" cxnId="{B3CD1BAE-A5BB-49F4-A26F-14E99C893A9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B75D914-988B-4DC6-982E-DC1B1907B9E7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Уменьшить дебиторскую задолженность на 50%</a:t>
          </a:r>
        </a:p>
      </dgm:t>
    </dgm:pt>
    <dgm:pt modelId="{46A83071-DAB0-4DF7-B6E1-DF077DD29473}" type="parTrans" cxnId="{A287D9C7-1236-40ED-899C-F90584E80760}">
      <dgm:prSet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+mn-lt"/>
          </a:endParaRPr>
        </a:p>
      </dgm:t>
    </dgm:pt>
    <dgm:pt modelId="{DB3477CE-FEEA-47DF-8506-1F63844F9CAE}" type="sibTrans" cxnId="{A287D9C7-1236-40ED-899C-F90584E8076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7A3022D7-4F02-4CB9-B38F-D6E7AA10E62B}" type="pres">
      <dgm:prSet presAssocID="{16FCE5D2-DAC1-49B3-B88C-6FCB42E060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484C6D-ACFB-421F-B698-FCD95FB102FE}" type="pres">
      <dgm:prSet presAssocID="{4D53C878-F6BA-452F-A3DF-AB078AAA3559}" presName="hierRoot1" presStyleCnt="0"/>
      <dgm:spPr/>
    </dgm:pt>
    <dgm:pt modelId="{7BF2D9C6-2055-4EB2-A656-0EF35466E5EA}" type="pres">
      <dgm:prSet presAssocID="{4D53C878-F6BA-452F-A3DF-AB078AAA3559}" presName="composite" presStyleCnt="0"/>
      <dgm:spPr/>
    </dgm:pt>
    <dgm:pt modelId="{87A42FDA-8664-41F3-B4F8-DD43177C338C}" type="pres">
      <dgm:prSet presAssocID="{4D53C878-F6BA-452F-A3DF-AB078AAA3559}" presName="background" presStyleLbl="node0" presStyleIdx="0" presStyleCnt="1"/>
      <dgm:spPr>
        <a:xfrm>
          <a:off x="5338669" y="288983"/>
          <a:ext cx="1455650" cy="924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EE8F7643-524B-4AAA-A52B-8E9D86E05008}" type="pres">
      <dgm:prSet presAssocID="{4D53C878-F6BA-452F-A3DF-AB078AAA3559}" presName="text" presStyleLbl="fgAcc0" presStyleIdx="0" presStyleCnt="1" custScaleX="110914">
        <dgm:presLayoutVars>
          <dgm:chPref val="3"/>
        </dgm:presLayoutVars>
      </dgm:prSet>
      <dgm:spPr>
        <a:xfrm>
          <a:off x="5500408" y="442635"/>
          <a:ext cx="1455650" cy="924338"/>
        </a:xfrm>
        <a:prstGeom prst="roundRect">
          <a:avLst>
            <a:gd name="adj" fmla="val 10000"/>
          </a:avLst>
        </a:prstGeom>
      </dgm:spPr>
    </dgm:pt>
    <dgm:pt modelId="{8CB721EB-E354-47D0-AB95-1A8EFB4FF16C}" type="pres">
      <dgm:prSet presAssocID="{4D53C878-F6BA-452F-A3DF-AB078AAA3559}" presName="hierChild2" presStyleCnt="0"/>
      <dgm:spPr/>
    </dgm:pt>
    <dgm:pt modelId="{7E38E1C7-C968-4C67-934E-F458756D5648}" type="pres">
      <dgm:prSet presAssocID="{B5181CD4-39FA-4F92-9FE2-2FCFB49611CC}" presName="Name10" presStyleLbl="parChTrans1D2" presStyleIdx="0" presStyleCnt="3"/>
      <dgm:spPr/>
    </dgm:pt>
    <dgm:pt modelId="{F04CDCE0-639B-4316-8734-08CDFCD3E4A2}" type="pres">
      <dgm:prSet presAssocID="{0D8BA88A-F2D8-4F70-8396-998CCEEB1639}" presName="hierRoot2" presStyleCnt="0"/>
      <dgm:spPr/>
    </dgm:pt>
    <dgm:pt modelId="{D56A4FE0-0852-42E7-AF1C-3CE0AA9E2428}" type="pres">
      <dgm:prSet presAssocID="{0D8BA88A-F2D8-4F70-8396-998CCEEB1639}" presName="composite2" presStyleCnt="0"/>
      <dgm:spPr/>
    </dgm:pt>
    <dgm:pt modelId="{D29EA70F-8A3C-48DB-8A57-451CEE258D4B}" type="pres">
      <dgm:prSet presAssocID="{0D8BA88A-F2D8-4F70-8396-998CCEEB1639}" presName="background2" presStyleLbl="node2" presStyleIdx="0" presStyleCnt="3"/>
      <dgm:spPr/>
    </dgm:pt>
    <dgm:pt modelId="{E298546C-619D-44A4-ACA8-BEC6DE3DA1C1}" type="pres">
      <dgm:prSet presAssocID="{0D8BA88A-F2D8-4F70-8396-998CCEEB1639}" presName="text2" presStyleLbl="fgAcc2" presStyleIdx="0" presStyleCnt="3">
        <dgm:presLayoutVars>
          <dgm:chPref val="3"/>
        </dgm:presLayoutVars>
      </dgm:prSet>
      <dgm:spPr/>
    </dgm:pt>
    <dgm:pt modelId="{0975206C-D0CC-474E-B069-D7305D19A305}" type="pres">
      <dgm:prSet presAssocID="{0D8BA88A-F2D8-4F70-8396-998CCEEB1639}" presName="hierChild3" presStyleCnt="0"/>
      <dgm:spPr/>
    </dgm:pt>
    <dgm:pt modelId="{2DC4598A-0BF5-46B5-B39F-0C93AF84033F}" type="pres">
      <dgm:prSet presAssocID="{8781AD83-35EC-40FD-8AA2-FC3D98193E63}" presName="Name17" presStyleLbl="parChTrans1D3" presStyleIdx="0" presStyleCnt="7"/>
      <dgm:spPr/>
    </dgm:pt>
    <dgm:pt modelId="{97647C1D-2118-48B8-A22E-69BC2C97CF19}" type="pres">
      <dgm:prSet presAssocID="{96B577C7-B220-4063-8197-2DBC03ED4B35}" presName="hierRoot3" presStyleCnt="0"/>
      <dgm:spPr/>
    </dgm:pt>
    <dgm:pt modelId="{60D18E69-FC28-49B6-ABFB-4A89E2D5C2AC}" type="pres">
      <dgm:prSet presAssocID="{96B577C7-B220-4063-8197-2DBC03ED4B35}" presName="composite3" presStyleCnt="0"/>
      <dgm:spPr/>
    </dgm:pt>
    <dgm:pt modelId="{C4EDA318-585F-490C-8044-9E8B62ACC2B2}" type="pres">
      <dgm:prSet presAssocID="{96B577C7-B220-4063-8197-2DBC03ED4B35}" presName="background3" presStyleLbl="node3" presStyleIdx="0" presStyleCnt="7"/>
      <dgm:spPr>
        <a:xfrm>
          <a:off x="9242" y="2866268"/>
          <a:ext cx="1243079" cy="789355"/>
        </a:xfrm>
        <a:prstGeom prst="roundRect">
          <a:avLst>
            <a:gd name="adj" fmla="val 10000"/>
          </a:avLst>
        </a:prstGeom>
        <a:solidFill>
          <a:schemeClr val="accent2"/>
        </a:solidFill>
      </dgm:spPr>
    </dgm:pt>
    <dgm:pt modelId="{EF6F32DA-06C5-4CF1-89B9-5E3A23222F39}" type="pres">
      <dgm:prSet presAssocID="{96B577C7-B220-4063-8197-2DBC03ED4B35}" presName="text3" presStyleLbl="fgAcc3" presStyleIdx="0" presStyleCnt="7">
        <dgm:presLayoutVars>
          <dgm:chPref val="3"/>
        </dgm:presLayoutVars>
      </dgm:prSet>
      <dgm:spPr/>
    </dgm:pt>
    <dgm:pt modelId="{C01971FB-979C-444F-9B2A-3A1700F6235E}" type="pres">
      <dgm:prSet presAssocID="{96B577C7-B220-4063-8197-2DBC03ED4B35}" presName="hierChild4" presStyleCnt="0"/>
      <dgm:spPr/>
    </dgm:pt>
    <dgm:pt modelId="{F111C317-2CDA-45E7-9AF4-E9F42BD73DED}" type="pres">
      <dgm:prSet presAssocID="{B8EF9D75-5F06-4CD7-AEDB-990AEEC4F82D}" presName="Name17" presStyleLbl="parChTrans1D3" presStyleIdx="1" presStyleCnt="7"/>
      <dgm:spPr/>
    </dgm:pt>
    <dgm:pt modelId="{8C944511-0624-4DEE-AA69-E118B93AE38E}" type="pres">
      <dgm:prSet presAssocID="{889C682E-C534-4A18-93BD-E0521A5A729E}" presName="hierRoot3" presStyleCnt="0"/>
      <dgm:spPr/>
    </dgm:pt>
    <dgm:pt modelId="{52CBA929-54E8-4F09-AF20-2945347C3052}" type="pres">
      <dgm:prSet presAssocID="{889C682E-C534-4A18-93BD-E0521A5A729E}" presName="composite3" presStyleCnt="0"/>
      <dgm:spPr/>
    </dgm:pt>
    <dgm:pt modelId="{E889EAB7-A065-4C4D-B965-9FB7804AD880}" type="pres">
      <dgm:prSet presAssocID="{889C682E-C534-4A18-93BD-E0521A5A729E}" presName="background3" presStyleLbl="node3" presStyleIdx="1" presStyleCnt="7"/>
      <dgm:spPr>
        <a:xfrm>
          <a:off x="3047880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548943AA-26E1-498C-8992-6F19B949DD21}" type="pres">
      <dgm:prSet presAssocID="{889C682E-C534-4A18-93BD-E0521A5A729E}" presName="text3" presStyleLbl="fgAcc3" presStyleIdx="1" presStyleCnt="7">
        <dgm:presLayoutVars>
          <dgm:chPref val="3"/>
        </dgm:presLayoutVars>
      </dgm:prSet>
      <dgm:spPr/>
    </dgm:pt>
    <dgm:pt modelId="{C8FAE0C1-F6B3-4D93-B0D7-DE750EA4437A}" type="pres">
      <dgm:prSet presAssocID="{889C682E-C534-4A18-93BD-E0521A5A729E}" presName="hierChild4" presStyleCnt="0"/>
      <dgm:spPr/>
    </dgm:pt>
    <dgm:pt modelId="{DB1E7990-D5CD-4B5E-9BDF-0316244D4211}" type="pres">
      <dgm:prSet presAssocID="{3EE6984B-2A99-4255-BE04-37C745556A76}" presName="Name17" presStyleLbl="parChTrans1D3" presStyleIdx="2" presStyleCnt="7"/>
      <dgm:spPr/>
    </dgm:pt>
    <dgm:pt modelId="{98CCDFC6-184F-4F0F-81C5-E25AB51B8338}" type="pres">
      <dgm:prSet presAssocID="{A614F59A-D53F-432A-8B8C-18ABD2F32B0C}" presName="hierRoot3" presStyleCnt="0"/>
      <dgm:spPr/>
    </dgm:pt>
    <dgm:pt modelId="{0196B4B5-443C-40B0-A1C7-080841C62572}" type="pres">
      <dgm:prSet presAssocID="{A614F59A-D53F-432A-8B8C-18ABD2F32B0C}" presName="composite3" presStyleCnt="0"/>
      <dgm:spPr/>
    </dgm:pt>
    <dgm:pt modelId="{6F9B8069-5BB9-4F2C-A0FB-F0F1E01F4DC1}" type="pres">
      <dgm:prSet presAssocID="{A614F59A-D53F-432A-8B8C-18ABD2F32B0C}" presName="background3" presStyleLbl="node3" presStyleIdx="2" presStyleCnt="7"/>
      <dgm:spPr>
        <a:xfrm>
          <a:off x="4567200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10ED8109-8B55-4056-A1BB-08E8A9B35AEB}" type="pres">
      <dgm:prSet presAssocID="{A614F59A-D53F-432A-8B8C-18ABD2F32B0C}" presName="text3" presStyleLbl="fgAcc3" presStyleIdx="2" presStyleCnt="7">
        <dgm:presLayoutVars>
          <dgm:chPref val="3"/>
        </dgm:presLayoutVars>
      </dgm:prSet>
      <dgm:spPr/>
    </dgm:pt>
    <dgm:pt modelId="{58746CFF-6FCE-4F87-B118-1896E2FB4067}" type="pres">
      <dgm:prSet presAssocID="{A614F59A-D53F-432A-8B8C-18ABD2F32B0C}" presName="hierChild4" presStyleCnt="0"/>
      <dgm:spPr/>
    </dgm:pt>
    <dgm:pt modelId="{A75DEC5E-C492-46C8-8375-D41390D9FB74}" type="pres">
      <dgm:prSet presAssocID="{F823675F-D9FC-4FB2-A869-100D2B1094EC}" presName="Name10" presStyleLbl="parChTrans1D2" presStyleIdx="1" presStyleCnt="3"/>
      <dgm:spPr/>
    </dgm:pt>
    <dgm:pt modelId="{FB845BFF-BBAD-4BDA-B885-49529D80314D}" type="pres">
      <dgm:prSet presAssocID="{46A25C7E-F2F3-4536-9354-36D8212A9E71}" presName="hierRoot2" presStyleCnt="0"/>
      <dgm:spPr/>
    </dgm:pt>
    <dgm:pt modelId="{884A1C67-97DD-47AE-8B80-C97B2B58EF65}" type="pres">
      <dgm:prSet presAssocID="{46A25C7E-F2F3-4536-9354-36D8212A9E71}" presName="composite2" presStyleCnt="0"/>
      <dgm:spPr/>
    </dgm:pt>
    <dgm:pt modelId="{CAD29DDD-AC49-4E95-B344-2A577C95D3C3}" type="pres">
      <dgm:prSet presAssocID="{46A25C7E-F2F3-4536-9354-36D8212A9E71}" presName="background2" presStyleLbl="node2" presStyleIdx="1" presStyleCnt="3"/>
      <dgm:spPr/>
    </dgm:pt>
    <dgm:pt modelId="{542C7F5F-2A9B-42F5-B90C-DA1779CDA41E}" type="pres">
      <dgm:prSet presAssocID="{46A25C7E-F2F3-4536-9354-36D8212A9E71}" presName="text2" presStyleLbl="fgAcc2" presStyleIdx="1" presStyleCnt="3">
        <dgm:presLayoutVars>
          <dgm:chPref val="3"/>
        </dgm:presLayoutVars>
      </dgm:prSet>
      <dgm:spPr/>
    </dgm:pt>
    <dgm:pt modelId="{1C325B08-20EB-4ECE-B0E6-DFD15E09459E}" type="pres">
      <dgm:prSet presAssocID="{46A25C7E-F2F3-4536-9354-36D8212A9E71}" presName="hierChild3" presStyleCnt="0"/>
      <dgm:spPr/>
    </dgm:pt>
    <dgm:pt modelId="{795528B9-EDC2-4281-8BD2-AE3251FB5D4D}" type="pres">
      <dgm:prSet presAssocID="{6179FE57-D51E-40B2-BD57-B3559B3B6C6C}" presName="Name17" presStyleLbl="parChTrans1D3" presStyleIdx="3" presStyleCnt="7"/>
      <dgm:spPr/>
    </dgm:pt>
    <dgm:pt modelId="{3BEE99CD-12C6-4999-9D97-E70DF0E934B2}" type="pres">
      <dgm:prSet presAssocID="{67DD7190-5FDD-4C30-B4F3-6D75E893AEA3}" presName="hierRoot3" presStyleCnt="0"/>
      <dgm:spPr/>
    </dgm:pt>
    <dgm:pt modelId="{1C83FF99-5D95-4F9E-BDD2-1C0A5DF5C72E}" type="pres">
      <dgm:prSet presAssocID="{67DD7190-5FDD-4C30-B4F3-6D75E893AEA3}" presName="composite3" presStyleCnt="0"/>
      <dgm:spPr/>
    </dgm:pt>
    <dgm:pt modelId="{E09B8775-D016-42D9-B5FA-A84FD85D7FA9}" type="pres">
      <dgm:prSet presAssocID="{67DD7190-5FDD-4C30-B4F3-6D75E893AEA3}" presName="background3" presStyleLbl="node3" presStyleIdx="3" presStyleCnt="7"/>
      <dgm:spPr/>
    </dgm:pt>
    <dgm:pt modelId="{3EDD7BF3-F023-4A89-BECD-50043ABFE54E}" type="pres">
      <dgm:prSet presAssocID="{67DD7190-5FDD-4C30-B4F3-6D75E893AEA3}" presName="text3" presStyleLbl="fgAcc3" presStyleIdx="3" presStyleCnt="7">
        <dgm:presLayoutVars>
          <dgm:chPref val="3"/>
        </dgm:presLayoutVars>
      </dgm:prSet>
      <dgm:spPr/>
    </dgm:pt>
    <dgm:pt modelId="{C738801F-E19C-478C-8C05-5253B29C065A}" type="pres">
      <dgm:prSet presAssocID="{67DD7190-5FDD-4C30-B4F3-6D75E893AEA3}" presName="hierChild4" presStyleCnt="0"/>
      <dgm:spPr/>
    </dgm:pt>
    <dgm:pt modelId="{F4CF8FC3-DD79-4755-974C-4D6D59431DCE}" type="pres">
      <dgm:prSet presAssocID="{AF2670B6-9122-474F-AA00-1147DC0FFD27}" presName="Name17" presStyleLbl="parChTrans1D3" presStyleIdx="4" presStyleCnt="7"/>
      <dgm:spPr/>
    </dgm:pt>
    <dgm:pt modelId="{AF193DFD-FD4B-4568-A3BF-AF7EAEBB9129}" type="pres">
      <dgm:prSet presAssocID="{19797E66-94A2-4F95-8D69-28CE860A681B}" presName="hierRoot3" presStyleCnt="0"/>
      <dgm:spPr/>
    </dgm:pt>
    <dgm:pt modelId="{8F5CEDB2-11CE-4EE6-94EE-DFBB7954927C}" type="pres">
      <dgm:prSet presAssocID="{19797E66-94A2-4F95-8D69-28CE860A681B}" presName="composite3" presStyleCnt="0"/>
      <dgm:spPr/>
    </dgm:pt>
    <dgm:pt modelId="{FCFA4588-E887-4443-9290-21091E35CB40}" type="pres">
      <dgm:prSet presAssocID="{19797E66-94A2-4F95-8D69-28CE860A681B}" presName="background3" presStyleLbl="node3" presStyleIdx="4" presStyleCnt="7"/>
      <dgm:spPr>
        <a:xfrm>
          <a:off x="7117798" y="2984363"/>
          <a:ext cx="1455650" cy="924338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387D5276-634F-47C9-9A94-023AB713141F}" type="pres">
      <dgm:prSet presAssocID="{19797E66-94A2-4F95-8D69-28CE860A681B}" presName="text3" presStyleLbl="fgAcc3" presStyleIdx="4" presStyleCnt="7">
        <dgm:presLayoutVars>
          <dgm:chPref val="3"/>
        </dgm:presLayoutVars>
      </dgm:prSet>
      <dgm:spPr>
        <a:xfrm>
          <a:off x="7279537" y="3138015"/>
          <a:ext cx="1455650" cy="924338"/>
        </a:xfrm>
        <a:prstGeom prst="roundRect">
          <a:avLst>
            <a:gd name="adj" fmla="val 10000"/>
          </a:avLst>
        </a:prstGeom>
      </dgm:spPr>
    </dgm:pt>
    <dgm:pt modelId="{BB552B5C-FC49-491D-8480-AE76AAA6E72D}" type="pres">
      <dgm:prSet presAssocID="{19797E66-94A2-4F95-8D69-28CE860A681B}" presName="hierChild4" presStyleCnt="0"/>
      <dgm:spPr/>
    </dgm:pt>
    <dgm:pt modelId="{A427AA38-0AF7-4221-B038-322C4DA83342}" type="pres">
      <dgm:prSet presAssocID="{82C22336-17A9-4529-B286-78606ED4A8AA}" presName="Name10" presStyleLbl="parChTrans1D2" presStyleIdx="2" presStyleCnt="3"/>
      <dgm:spPr/>
    </dgm:pt>
    <dgm:pt modelId="{14CC36E7-1187-4BFC-9DEF-0C3812103902}" type="pres">
      <dgm:prSet presAssocID="{DE67BCF0-D16A-45A9-924E-9FC6AFFCE72C}" presName="hierRoot2" presStyleCnt="0"/>
      <dgm:spPr/>
    </dgm:pt>
    <dgm:pt modelId="{EF7B8651-824D-4A51-B6C5-A3AC89A99F4B}" type="pres">
      <dgm:prSet presAssocID="{DE67BCF0-D16A-45A9-924E-9FC6AFFCE72C}" presName="composite2" presStyleCnt="0"/>
      <dgm:spPr/>
    </dgm:pt>
    <dgm:pt modelId="{F4435CFA-D17F-4108-A3AA-FF8951F3F4D1}" type="pres">
      <dgm:prSet presAssocID="{DE67BCF0-D16A-45A9-924E-9FC6AFFCE72C}" presName="background2" presStyleLbl="node2" presStyleIdx="2" presStyleCnt="3"/>
      <dgm:spPr/>
    </dgm:pt>
    <dgm:pt modelId="{3D405A96-B137-457A-BFCE-DB875289F941}" type="pres">
      <dgm:prSet presAssocID="{DE67BCF0-D16A-45A9-924E-9FC6AFFCE72C}" presName="text2" presStyleLbl="fgAcc2" presStyleIdx="2" presStyleCnt="3">
        <dgm:presLayoutVars>
          <dgm:chPref val="3"/>
        </dgm:presLayoutVars>
      </dgm:prSet>
      <dgm:spPr/>
    </dgm:pt>
    <dgm:pt modelId="{11E892DE-2B30-4766-95FE-4454BA9362E8}" type="pres">
      <dgm:prSet presAssocID="{DE67BCF0-D16A-45A9-924E-9FC6AFFCE72C}" presName="hierChild3" presStyleCnt="0"/>
      <dgm:spPr/>
    </dgm:pt>
    <dgm:pt modelId="{F558BFD3-DAE2-4BBE-A762-0B4A6EFAACDC}" type="pres">
      <dgm:prSet presAssocID="{3C708E1B-B5A0-4304-BE52-F77B3E22DD6B}" presName="Name17" presStyleLbl="parChTrans1D3" presStyleIdx="5" presStyleCnt="7"/>
      <dgm:spPr/>
    </dgm:pt>
    <dgm:pt modelId="{D3850FB1-87BF-41EF-830D-0A53B28FDA0A}" type="pres">
      <dgm:prSet presAssocID="{B1F1E1FD-7FCF-4CE9-9F05-0E50DA297962}" presName="hierRoot3" presStyleCnt="0"/>
      <dgm:spPr/>
    </dgm:pt>
    <dgm:pt modelId="{EA6A599A-BCE6-4BB8-9A93-C7EFD94B104E}" type="pres">
      <dgm:prSet presAssocID="{B1F1E1FD-7FCF-4CE9-9F05-0E50DA297962}" presName="composite3" presStyleCnt="0"/>
      <dgm:spPr/>
    </dgm:pt>
    <dgm:pt modelId="{C88B3C57-EB05-44EF-AAD2-F27E63FBCC2C}" type="pres">
      <dgm:prSet presAssocID="{B1F1E1FD-7FCF-4CE9-9F05-0E50DA297962}" presName="background3" presStyleLbl="node3" presStyleIdx="5" presStyleCnt="7"/>
      <dgm:spPr/>
    </dgm:pt>
    <dgm:pt modelId="{26685027-A57B-4A06-ACE6-AC2D2D6C7106}" type="pres">
      <dgm:prSet presAssocID="{B1F1E1FD-7FCF-4CE9-9F05-0E50DA297962}" presName="text3" presStyleLbl="fgAcc3" presStyleIdx="5" presStyleCnt="7">
        <dgm:presLayoutVars>
          <dgm:chPref val="3"/>
        </dgm:presLayoutVars>
      </dgm:prSet>
      <dgm:spPr/>
    </dgm:pt>
    <dgm:pt modelId="{5211B0AF-D1D0-4778-8E9E-38ED08CB070F}" type="pres">
      <dgm:prSet presAssocID="{B1F1E1FD-7FCF-4CE9-9F05-0E50DA297962}" presName="hierChild4" presStyleCnt="0"/>
      <dgm:spPr/>
    </dgm:pt>
    <dgm:pt modelId="{3DBA3F33-4B52-497D-89A7-C5B1A3A0E8EA}" type="pres">
      <dgm:prSet presAssocID="{46A83071-DAB0-4DF7-B6E1-DF077DD29473}" presName="Name17" presStyleLbl="parChTrans1D3" presStyleIdx="6" presStyleCnt="7"/>
      <dgm:spPr>
        <a:xfrm>
          <a:off x="8987038" y="2504739"/>
          <a:ext cx="75965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759659" y="246371"/>
              </a:lnTo>
              <a:lnTo>
                <a:pt x="759659" y="361528"/>
              </a:lnTo>
            </a:path>
          </a:pathLst>
        </a:custGeom>
      </dgm:spPr>
    </dgm:pt>
    <dgm:pt modelId="{B8F6D77C-3D4D-47E4-9991-CA9569939A31}" type="pres">
      <dgm:prSet presAssocID="{4B75D914-988B-4DC6-982E-DC1B1907B9E7}" presName="hierRoot3" presStyleCnt="0"/>
      <dgm:spPr/>
    </dgm:pt>
    <dgm:pt modelId="{B8733F6C-21ED-497E-B57D-50B6BA678DF8}" type="pres">
      <dgm:prSet presAssocID="{4B75D914-988B-4DC6-982E-DC1B1907B9E7}" presName="composite3" presStyleCnt="0"/>
      <dgm:spPr/>
    </dgm:pt>
    <dgm:pt modelId="{4C906D73-9CA7-4F7E-92AA-D8D9BE5C7931}" type="pres">
      <dgm:prSet presAssocID="{4B75D914-988B-4DC6-982E-DC1B1907B9E7}" presName="background3" presStyleLbl="node3" presStyleIdx="6" presStyleCnt="7"/>
      <dgm:spPr>
        <a:xfrm>
          <a:off x="9125158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4EC33C7C-4089-4535-AB39-5ED810CA1682}" type="pres">
      <dgm:prSet presAssocID="{4B75D914-988B-4DC6-982E-DC1B1907B9E7}" presName="text3" presStyleLbl="fgAcc3" presStyleIdx="6" presStyleCnt="7">
        <dgm:presLayoutVars>
          <dgm:chPref val="3"/>
        </dgm:presLayoutVars>
      </dgm:prSet>
      <dgm:spPr>
        <a:xfrm>
          <a:off x="9263278" y="2997482"/>
          <a:ext cx="1243079" cy="789355"/>
        </a:xfrm>
        <a:prstGeom prst="roundRect">
          <a:avLst>
            <a:gd name="adj" fmla="val 10000"/>
          </a:avLst>
        </a:prstGeom>
      </dgm:spPr>
    </dgm:pt>
    <dgm:pt modelId="{94F0E411-2D9B-4606-8F05-62FC3A8B13DE}" type="pres">
      <dgm:prSet presAssocID="{4B75D914-988B-4DC6-982E-DC1B1907B9E7}" presName="hierChild4" presStyleCnt="0"/>
      <dgm:spPr/>
    </dgm:pt>
  </dgm:ptLst>
  <dgm:cxnLst>
    <dgm:cxn modelId="{DE784E00-04B7-4157-B732-F9EA7323782A}" type="presOf" srcId="{8781AD83-35EC-40FD-8AA2-FC3D98193E63}" destId="{2DC4598A-0BF5-46B5-B39F-0C93AF84033F}" srcOrd="0" destOrd="0" presId="urn:microsoft.com/office/officeart/2005/8/layout/hierarchy1"/>
    <dgm:cxn modelId="{EA545405-0D6F-4720-A9E2-C3C0EC06488D}" type="presOf" srcId="{3EE6984B-2A99-4255-BE04-37C745556A76}" destId="{DB1E7990-D5CD-4B5E-9BDF-0316244D4211}" srcOrd="0" destOrd="0" presId="urn:microsoft.com/office/officeart/2005/8/layout/hierarchy1"/>
    <dgm:cxn modelId="{CC9CEB06-0530-4F12-84A5-568DD5734862}" type="presOf" srcId="{6179FE57-D51E-40B2-BD57-B3559B3B6C6C}" destId="{795528B9-EDC2-4281-8BD2-AE3251FB5D4D}" srcOrd="0" destOrd="0" presId="urn:microsoft.com/office/officeart/2005/8/layout/hierarchy1"/>
    <dgm:cxn modelId="{9F58E329-E475-4D4B-A86F-51842D281BCC}" type="presOf" srcId="{0D8BA88A-F2D8-4F70-8396-998CCEEB1639}" destId="{E298546C-619D-44A4-ACA8-BEC6DE3DA1C1}" srcOrd="0" destOrd="0" presId="urn:microsoft.com/office/officeart/2005/8/layout/hierarchy1"/>
    <dgm:cxn modelId="{CFDE6F2E-C350-4BE0-97E0-DFD043763140}" type="presOf" srcId="{67DD7190-5FDD-4C30-B4F3-6D75E893AEA3}" destId="{3EDD7BF3-F023-4A89-BECD-50043ABFE54E}" srcOrd="0" destOrd="0" presId="urn:microsoft.com/office/officeart/2005/8/layout/hierarchy1"/>
    <dgm:cxn modelId="{02532940-EB2B-42CA-B832-A1495A74B055}" type="presOf" srcId="{B1F1E1FD-7FCF-4CE9-9F05-0E50DA297962}" destId="{26685027-A57B-4A06-ACE6-AC2D2D6C7106}" srcOrd="0" destOrd="0" presId="urn:microsoft.com/office/officeart/2005/8/layout/hierarchy1"/>
    <dgm:cxn modelId="{CB5ED05B-B7FE-4B4D-A084-3A1F0B0AB19C}" type="presOf" srcId="{19797E66-94A2-4F95-8D69-28CE860A681B}" destId="{387D5276-634F-47C9-9A94-023AB713141F}" srcOrd="0" destOrd="0" presId="urn:microsoft.com/office/officeart/2005/8/layout/hierarchy1"/>
    <dgm:cxn modelId="{E2BE4E5D-F802-429D-BB9D-7BFB5423C1C9}" type="presOf" srcId="{4B75D914-988B-4DC6-982E-DC1B1907B9E7}" destId="{4EC33C7C-4089-4535-AB39-5ED810CA1682}" srcOrd="0" destOrd="0" presId="urn:microsoft.com/office/officeart/2005/8/layout/hierarchy1"/>
    <dgm:cxn modelId="{C83F7941-35D7-4998-848F-FD0D7D7BC639}" type="presOf" srcId="{4D53C878-F6BA-452F-A3DF-AB078AAA3559}" destId="{EE8F7643-524B-4AAA-A52B-8E9D86E05008}" srcOrd="0" destOrd="0" presId="urn:microsoft.com/office/officeart/2005/8/layout/hierarchy1"/>
    <dgm:cxn modelId="{C59CA547-C17A-4258-955C-465B62AB733C}" srcId="{0D8BA88A-F2D8-4F70-8396-998CCEEB1639}" destId="{A614F59A-D53F-432A-8B8C-18ABD2F32B0C}" srcOrd="2" destOrd="0" parTransId="{3EE6984B-2A99-4255-BE04-37C745556A76}" sibTransId="{21F2FA79-B8F7-4914-AE8D-6B346CC99BDA}"/>
    <dgm:cxn modelId="{3619344E-6D79-4784-88F6-B7B579D11F08}" type="presOf" srcId="{46A25C7E-F2F3-4536-9354-36D8212A9E71}" destId="{542C7F5F-2A9B-42F5-B90C-DA1779CDA41E}" srcOrd="0" destOrd="0" presId="urn:microsoft.com/office/officeart/2005/8/layout/hierarchy1"/>
    <dgm:cxn modelId="{7938B473-00AC-4B0D-9C96-FBBB9E35618D}" type="presOf" srcId="{DE67BCF0-D16A-45A9-924E-9FC6AFFCE72C}" destId="{3D405A96-B137-457A-BFCE-DB875289F941}" srcOrd="0" destOrd="0" presId="urn:microsoft.com/office/officeart/2005/8/layout/hierarchy1"/>
    <dgm:cxn modelId="{C5B3E556-1E88-4264-BFDD-BCA3C64EEE37}" type="presOf" srcId="{B8EF9D75-5F06-4CD7-AEDB-990AEEC4F82D}" destId="{F111C317-2CDA-45E7-9AF4-E9F42BD73DED}" srcOrd="0" destOrd="0" presId="urn:microsoft.com/office/officeart/2005/8/layout/hierarchy1"/>
    <dgm:cxn modelId="{AD38A75A-5EF2-42CC-82FF-92D4AF6E3A4B}" type="presOf" srcId="{16FCE5D2-DAC1-49B3-B88C-6FCB42E06055}" destId="{7A3022D7-4F02-4CB9-B38F-D6E7AA10E62B}" srcOrd="0" destOrd="0" presId="urn:microsoft.com/office/officeart/2005/8/layout/hierarchy1"/>
    <dgm:cxn modelId="{75FA4C93-CDE2-4C29-9B1B-65B6302FB4A9}" type="presOf" srcId="{3C708E1B-B5A0-4304-BE52-F77B3E22DD6B}" destId="{F558BFD3-DAE2-4BBE-A762-0B4A6EFAACDC}" srcOrd="0" destOrd="0" presId="urn:microsoft.com/office/officeart/2005/8/layout/hierarchy1"/>
    <dgm:cxn modelId="{F7175AA3-06BC-4424-94B1-CBDFD762742F}" type="presOf" srcId="{AF2670B6-9122-474F-AA00-1147DC0FFD27}" destId="{F4CF8FC3-DD79-4755-974C-4D6D59431DCE}" srcOrd="0" destOrd="0" presId="urn:microsoft.com/office/officeart/2005/8/layout/hierarchy1"/>
    <dgm:cxn modelId="{A55331AB-AAAE-40BD-8C9C-437324E940A7}" srcId="{4D53C878-F6BA-452F-A3DF-AB078AAA3559}" destId="{0D8BA88A-F2D8-4F70-8396-998CCEEB1639}" srcOrd="0" destOrd="0" parTransId="{B5181CD4-39FA-4F92-9FE2-2FCFB49611CC}" sibTransId="{66EFFE66-52C8-4CCF-8EE3-262877654E97}"/>
    <dgm:cxn modelId="{8B111BAD-F69F-4DD8-8D35-14F6B6211393}" srcId="{0D8BA88A-F2D8-4F70-8396-998CCEEB1639}" destId="{96B577C7-B220-4063-8197-2DBC03ED4B35}" srcOrd="0" destOrd="0" parTransId="{8781AD83-35EC-40FD-8AA2-FC3D98193E63}" sibTransId="{BC8874CF-DB30-4152-BA74-3FBF38E028C3}"/>
    <dgm:cxn modelId="{B3CD1BAE-A5BB-49F4-A26F-14E99C893A98}" srcId="{DE67BCF0-D16A-45A9-924E-9FC6AFFCE72C}" destId="{B1F1E1FD-7FCF-4CE9-9F05-0E50DA297962}" srcOrd="0" destOrd="0" parTransId="{3C708E1B-B5A0-4304-BE52-F77B3E22DD6B}" sibTransId="{7E3B8985-B71F-435F-9D61-A55E270E1058}"/>
    <dgm:cxn modelId="{F99D5CAE-8679-4B8C-A282-10615727D788}" type="presOf" srcId="{889C682E-C534-4A18-93BD-E0521A5A729E}" destId="{548943AA-26E1-498C-8992-6F19B949DD21}" srcOrd="0" destOrd="0" presId="urn:microsoft.com/office/officeart/2005/8/layout/hierarchy1"/>
    <dgm:cxn modelId="{B49170B9-50E0-474C-8E06-92ED77B5F687}" srcId="{4D53C878-F6BA-452F-A3DF-AB078AAA3559}" destId="{DE67BCF0-D16A-45A9-924E-9FC6AFFCE72C}" srcOrd="2" destOrd="0" parTransId="{82C22336-17A9-4529-B286-78606ED4A8AA}" sibTransId="{00DA40ED-62C7-4F46-A022-FD717B3827F7}"/>
    <dgm:cxn modelId="{F38988C1-D411-475B-9722-1E416E96FCCC}" type="presOf" srcId="{B5181CD4-39FA-4F92-9FE2-2FCFB49611CC}" destId="{7E38E1C7-C968-4C67-934E-F458756D5648}" srcOrd="0" destOrd="0" presId="urn:microsoft.com/office/officeart/2005/8/layout/hierarchy1"/>
    <dgm:cxn modelId="{6FAC3BC4-F411-4A1C-A368-B008E04EECC6}" srcId="{0D8BA88A-F2D8-4F70-8396-998CCEEB1639}" destId="{889C682E-C534-4A18-93BD-E0521A5A729E}" srcOrd="1" destOrd="0" parTransId="{B8EF9D75-5F06-4CD7-AEDB-990AEEC4F82D}" sibTransId="{F16366CA-E2BB-44B4-BBA5-B1FC17A77F33}"/>
    <dgm:cxn modelId="{A287D9C7-1236-40ED-899C-F90584E80760}" srcId="{DE67BCF0-D16A-45A9-924E-9FC6AFFCE72C}" destId="{4B75D914-988B-4DC6-982E-DC1B1907B9E7}" srcOrd="1" destOrd="0" parTransId="{46A83071-DAB0-4DF7-B6E1-DF077DD29473}" sibTransId="{DB3477CE-FEEA-47DF-8506-1F63844F9CAE}"/>
    <dgm:cxn modelId="{630489D5-A0D6-49D7-8F11-EAADED394B3E}" srcId="{46A25C7E-F2F3-4536-9354-36D8212A9E71}" destId="{19797E66-94A2-4F95-8D69-28CE860A681B}" srcOrd="1" destOrd="0" parTransId="{AF2670B6-9122-474F-AA00-1147DC0FFD27}" sibTransId="{A3E4C969-FEAF-40D7-AFAB-159487C52003}"/>
    <dgm:cxn modelId="{F6C63ED6-9AC8-41C7-94B0-A3F1E4173948}" type="presOf" srcId="{A614F59A-D53F-432A-8B8C-18ABD2F32B0C}" destId="{10ED8109-8B55-4056-A1BB-08E8A9B35AEB}" srcOrd="0" destOrd="0" presId="urn:microsoft.com/office/officeart/2005/8/layout/hierarchy1"/>
    <dgm:cxn modelId="{206345DC-F29E-4F28-BFA2-7FEBAA414B09}" srcId="{46A25C7E-F2F3-4536-9354-36D8212A9E71}" destId="{67DD7190-5FDD-4C30-B4F3-6D75E893AEA3}" srcOrd="0" destOrd="0" parTransId="{6179FE57-D51E-40B2-BD57-B3559B3B6C6C}" sibTransId="{DD9665A5-7962-491F-A030-DEA7C81F165F}"/>
    <dgm:cxn modelId="{6BA23CDD-5F15-4494-9410-34C890A9CFAD}" type="presOf" srcId="{46A83071-DAB0-4DF7-B6E1-DF077DD29473}" destId="{3DBA3F33-4B52-497D-89A7-C5B1A3A0E8EA}" srcOrd="0" destOrd="0" presId="urn:microsoft.com/office/officeart/2005/8/layout/hierarchy1"/>
    <dgm:cxn modelId="{9996DBDD-4063-4425-A1CF-FD5B851F4B48}" type="presOf" srcId="{96B577C7-B220-4063-8197-2DBC03ED4B35}" destId="{EF6F32DA-06C5-4CF1-89B9-5E3A23222F39}" srcOrd="0" destOrd="0" presId="urn:microsoft.com/office/officeart/2005/8/layout/hierarchy1"/>
    <dgm:cxn modelId="{7333B7F4-DCF9-445D-926B-1C7D947A0088}" type="presOf" srcId="{F823675F-D9FC-4FB2-A869-100D2B1094EC}" destId="{A75DEC5E-C492-46C8-8375-D41390D9FB74}" srcOrd="0" destOrd="0" presId="urn:microsoft.com/office/officeart/2005/8/layout/hierarchy1"/>
    <dgm:cxn modelId="{C7D6CBF7-87DC-413E-B33E-B97A8B1226AA}" srcId="{16FCE5D2-DAC1-49B3-B88C-6FCB42E06055}" destId="{4D53C878-F6BA-452F-A3DF-AB078AAA3559}" srcOrd="0" destOrd="0" parTransId="{85254FFD-D37C-443D-B786-A4582CB56809}" sibTransId="{3A9890DF-490A-4C69-813E-3C2A55351D3C}"/>
    <dgm:cxn modelId="{65F9B4F8-B9AB-49C7-AC46-EA3E85341742}" srcId="{4D53C878-F6BA-452F-A3DF-AB078AAA3559}" destId="{46A25C7E-F2F3-4536-9354-36D8212A9E71}" srcOrd="1" destOrd="0" parTransId="{F823675F-D9FC-4FB2-A869-100D2B1094EC}" sibTransId="{8F6AC83D-AE69-4396-8DC5-DEFCDE9F86AA}"/>
    <dgm:cxn modelId="{FDB1CBFA-7940-4580-A005-9711BB51C5B1}" type="presOf" srcId="{82C22336-17A9-4529-B286-78606ED4A8AA}" destId="{A427AA38-0AF7-4221-B038-322C4DA83342}" srcOrd="0" destOrd="0" presId="urn:microsoft.com/office/officeart/2005/8/layout/hierarchy1"/>
    <dgm:cxn modelId="{B36A2FD7-3A4F-45A5-AD69-739E00C78FCC}" type="presParOf" srcId="{7A3022D7-4F02-4CB9-B38F-D6E7AA10E62B}" destId="{79484C6D-ACFB-421F-B698-FCD95FB102FE}" srcOrd="0" destOrd="0" presId="urn:microsoft.com/office/officeart/2005/8/layout/hierarchy1"/>
    <dgm:cxn modelId="{5BB63A11-88BE-4307-BCDD-7FDA33F29E9A}" type="presParOf" srcId="{79484C6D-ACFB-421F-B698-FCD95FB102FE}" destId="{7BF2D9C6-2055-4EB2-A656-0EF35466E5EA}" srcOrd="0" destOrd="0" presId="urn:microsoft.com/office/officeart/2005/8/layout/hierarchy1"/>
    <dgm:cxn modelId="{6427F27C-F664-496F-9149-42F060771F57}" type="presParOf" srcId="{7BF2D9C6-2055-4EB2-A656-0EF35466E5EA}" destId="{87A42FDA-8664-41F3-B4F8-DD43177C338C}" srcOrd="0" destOrd="0" presId="urn:microsoft.com/office/officeart/2005/8/layout/hierarchy1"/>
    <dgm:cxn modelId="{6B85C69B-20FD-4D6D-80FB-AFC42194FB1D}" type="presParOf" srcId="{7BF2D9C6-2055-4EB2-A656-0EF35466E5EA}" destId="{EE8F7643-524B-4AAA-A52B-8E9D86E05008}" srcOrd="1" destOrd="0" presId="urn:microsoft.com/office/officeart/2005/8/layout/hierarchy1"/>
    <dgm:cxn modelId="{29E27268-25EF-49E3-94F4-240352536C8B}" type="presParOf" srcId="{79484C6D-ACFB-421F-B698-FCD95FB102FE}" destId="{8CB721EB-E354-47D0-AB95-1A8EFB4FF16C}" srcOrd="1" destOrd="0" presId="urn:microsoft.com/office/officeart/2005/8/layout/hierarchy1"/>
    <dgm:cxn modelId="{503DF39E-8426-43CE-A4CF-418857F9C546}" type="presParOf" srcId="{8CB721EB-E354-47D0-AB95-1A8EFB4FF16C}" destId="{7E38E1C7-C968-4C67-934E-F458756D5648}" srcOrd="0" destOrd="0" presId="urn:microsoft.com/office/officeart/2005/8/layout/hierarchy1"/>
    <dgm:cxn modelId="{B79B43A6-CA65-4807-A39B-57483F48F422}" type="presParOf" srcId="{8CB721EB-E354-47D0-AB95-1A8EFB4FF16C}" destId="{F04CDCE0-639B-4316-8734-08CDFCD3E4A2}" srcOrd="1" destOrd="0" presId="urn:microsoft.com/office/officeart/2005/8/layout/hierarchy1"/>
    <dgm:cxn modelId="{DFCF01EC-52BE-4686-8C12-E9DD176B76A2}" type="presParOf" srcId="{F04CDCE0-639B-4316-8734-08CDFCD3E4A2}" destId="{D56A4FE0-0852-42E7-AF1C-3CE0AA9E2428}" srcOrd="0" destOrd="0" presId="urn:microsoft.com/office/officeart/2005/8/layout/hierarchy1"/>
    <dgm:cxn modelId="{F3C5A425-2CF4-46B0-9E84-C5BCD5CDF275}" type="presParOf" srcId="{D56A4FE0-0852-42E7-AF1C-3CE0AA9E2428}" destId="{D29EA70F-8A3C-48DB-8A57-451CEE258D4B}" srcOrd="0" destOrd="0" presId="urn:microsoft.com/office/officeart/2005/8/layout/hierarchy1"/>
    <dgm:cxn modelId="{B6D73E56-4330-4195-881A-0E97B74DE86E}" type="presParOf" srcId="{D56A4FE0-0852-42E7-AF1C-3CE0AA9E2428}" destId="{E298546C-619D-44A4-ACA8-BEC6DE3DA1C1}" srcOrd="1" destOrd="0" presId="urn:microsoft.com/office/officeart/2005/8/layout/hierarchy1"/>
    <dgm:cxn modelId="{7113F40C-D835-4FFE-966D-2416792CDEF9}" type="presParOf" srcId="{F04CDCE0-639B-4316-8734-08CDFCD3E4A2}" destId="{0975206C-D0CC-474E-B069-D7305D19A305}" srcOrd="1" destOrd="0" presId="urn:microsoft.com/office/officeart/2005/8/layout/hierarchy1"/>
    <dgm:cxn modelId="{896C591F-4BA8-4E05-95CF-00C2EAC7E9C1}" type="presParOf" srcId="{0975206C-D0CC-474E-B069-D7305D19A305}" destId="{2DC4598A-0BF5-46B5-B39F-0C93AF84033F}" srcOrd="0" destOrd="0" presId="urn:microsoft.com/office/officeart/2005/8/layout/hierarchy1"/>
    <dgm:cxn modelId="{823C3975-D77E-44C2-BCB7-19AF5997CBDB}" type="presParOf" srcId="{0975206C-D0CC-474E-B069-D7305D19A305}" destId="{97647C1D-2118-48B8-A22E-69BC2C97CF19}" srcOrd="1" destOrd="0" presId="urn:microsoft.com/office/officeart/2005/8/layout/hierarchy1"/>
    <dgm:cxn modelId="{0A9EB6B9-0DFD-4409-8880-BB0E7CAFFE75}" type="presParOf" srcId="{97647C1D-2118-48B8-A22E-69BC2C97CF19}" destId="{60D18E69-FC28-49B6-ABFB-4A89E2D5C2AC}" srcOrd="0" destOrd="0" presId="urn:microsoft.com/office/officeart/2005/8/layout/hierarchy1"/>
    <dgm:cxn modelId="{0DABDEAA-79B8-4E26-BC47-BEBC30B3DBDC}" type="presParOf" srcId="{60D18E69-FC28-49B6-ABFB-4A89E2D5C2AC}" destId="{C4EDA318-585F-490C-8044-9E8B62ACC2B2}" srcOrd="0" destOrd="0" presId="urn:microsoft.com/office/officeart/2005/8/layout/hierarchy1"/>
    <dgm:cxn modelId="{096BC363-9C09-46FE-81B1-0C3181ED2E6B}" type="presParOf" srcId="{60D18E69-FC28-49B6-ABFB-4A89E2D5C2AC}" destId="{EF6F32DA-06C5-4CF1-89B9-5E3A23222F39}" srcOrd="1" destOrd="0" presId="urn:microsoft.com/office/officeart/2005/8/layout/hierarchy1"/>
    <dgm:cxn modelId="{CCC7B442-150F-4996-A5D0-6BF9BC68A73C}" type="presParOf" srcId="{97647C1D-2118-48B8-A22E-69BC2C97CF19}" destId="{C01971FB-979C-444F-9B2A-3A1700F6235E}" srcOrd="1" destOrd="0" presId="urn:microsoft.com/office/officeart/2005/8/layout/hierarchy1"/>
    <dgm:cxn modelId="{0F5C85A3-447E-4B27-934C-04ED1210BF70}" type="presParOf" srcId="{0975206C-D0CC-474E-B069-D7305D19A305}" destId="{F111C317-2CDA-45E7-9AF4-E9F42BD73DED}" srcOrd="2" destOrd="0" presId="urn:microsoft.com/office/officeart/2005/8/layout/hierarchy1"/>
    <dgm:cxn modelId="{7FB9169B-2001-4D4C-923B-4D244335982D}" type="presParOf" srcId="{0975206C-D0CC-474E-B069-D7305D19A305}" destId="{8C944511-0624-4DEE-AA69-E118B93AE38E}" srcOrd="3" destOrd="0" presId="urn:microsoft.com/office/officeart/2005/8/layout/hierarchy1"/>
    <dgm:cxn modelId="{FA48E4DB-040B-4781-A0F5-58EB303A7668}" type="presParOf" srcId="{8C944511-0624-4DEE-AA69-E118B93AE38E}" destId="{52CBA929-54E8-4F09-AF20-2945347C3052}" srcOrd="0" destOrd="0" presId="urn:microsoft.com/office/officeart/2005/8/layout/hierarchy1"/>
    <dgm:cxn modelId="{FC8EEB52-079B-4BD4-93F3-FDD12E378FC5}" type="presParOf" srcId="{52CBA929-54E8-4F09-AF20-2945347C3052}" destId="{E889EAB7-A065-4C4D-B965-9FB7804AD880}" srcOrd="0" destOrd="0" presId="urn:microsoft.com/office/officeart/2005/8/layout/hierarchy1"/>
    <dgm:cxn modelId="{947113BC-6C28-43D5-92C7-2733BA9E27A5}" type="presParOf" srcId="{52CBA929-54E8-4F09-AF20-2945347C3052}" destId="{548943AA-26E1-498C-8992-6F19B949DD21}" srcOrd="1" destOrd="0" presId="urn:microsoft.com/office/officeart/2005/8/layout/hierarchy1"/>
    <dgm:cxn modelId="{34057D7A-9897-459B-9EB8-A7255DCA6E62}" type="presParOf" srcId="{8C944511-0624-4DEE-AA69-E118B93AE38E}" destId="{C8FAE0C1-F6B3-4D93-B0D7-DE750EA4437A}" srcOrd="1" destOrd="0" presId="urn:microsoft.com/office/officeart/2005/8/layout/hierarchy1"/>
    <dgm:cxn modelId="{268F3977-A06D-4E33-A222-04B455ECF80D}" type="presParOf" srcId="{0975206C-D0CC-474E-B069-D7305D19A305}" destId="{DB1E7990-D5CD-4B5E-9BDF-0316244D4211}" srcOrd="4" destOrd="0" presId="urn:microsoft.com/office/officeart/2005/8/layout/hierarchy1"/>
    <dgm:cxn modelId="{AFF44F40-13C3-4A53-8296-966F1B991FD6}" type="presParOf" srcId="{0975206C-D0CC-474E-B069-D7305D19A305}" destId="{98CCDFC6-184F-4F0F-81C5-E25AB51B8338}" srcOrd="5" destOrd="0" presId="urn:microsoft.com/office/officeart/2005/8/layout/hierarchy1"/>
    <dgm:cxn modelId="{AE8F43B0-F792-4EC4-B92A-B7D3322A3B0B}" type="presParOf" srcId="{98CCDFC6-184F-4F0F-81C5-E25AB51B8338}" destId="{0196B4B5-443C-40B0-A1C7-080841C62572}" srcOrd="0" destOrd="0" presId="urn:microsoft.com/office/officeart/2005/8/layout/hierarchy1"/>
    <dgm:cxn modelId="{0C53E5CE-EDED-46F3-872E-4CD763757488}" type="presParOf" srcId="{0196B4B5-443C-40B0-A1C7-080841C62572}" destId="{6F9B8069-5BB9-4F2C-A0FB-F0F1E01F4DC1}" srcOrd="0" destOrd="0" presId="urn:microsoft.com/office/officeart/2005/8/layout/hierarchy1"/>
    <dgm:cxn modelId="{A5475315-AB37-43CB-A088-C0E561C125FB}" type="presParOf" srcId="{0196B4B5-443C-40B0-A1C7-080841C62572}" destId="{10ED8109-8B55-4056-A1BB-08E8A9B35AEB}" srcOrd="1" destOrd="0" presId="urn:microsoft.com/office/officeart/2005/8/layout/hierarchy1"/>
    <dgm:cxn modelId="{122BA50C-C032-4F0D-8ADC-4776CD0CF931}" type="presParOf" srcId="{98CCDFC6-184F-4F0F-81C5-E25AB51B8338}" destId="{58746CFF-6FCE-4F87-B118-1896E2FB4067}" srcOrd="1" destOrd="0" presId="urn:microsoft.com/office/officeart/2005/8/layout/hierarchy1"/>
    <dgm:cxn modelId="{A9B572AE-2EAD-42AA-B6E9-5A2399A5C58C}" type="presParOf" srcId="{8CB721EB-E354-47D0-AB95-1A8EFB4FF16C}" destId="{A75DEC5E-C492-46C8-8375-D41390D9FB74}" srcOrd="2" destOrd="0" presId="urn:microsoft.com/office/officeart/2005/8/layout/hierarchy1"/>
    <dgm:cxn modelId="{A5538179-C7D4-438A-BC48-9F1AA8C0180C}" type="presParOf" srcId="{8CB721EB-E354-47D0-AB95-1A8EFB4FF16C}" destId="{FB845BFF-BBAD-4BDA-B885-49529D80314D}" srcOrd="3" destOrd="0" presId="urn:microsoft.com/office/officeart/2005/8/layout/hierarchy1"/>
    <dgm:cxn modelId="{A1BC7E1C-12F9-45DE-BD39-F23B0183BEC0}" type="presParOf" srcId="{FB845BFF-BBAD-4BDA-B885-49529D80314D}" destId="{884A1C67-97DD-47AE-8B80-C97B2B58EF65}" srcOrd="0" destOrd="0" presId="urn:microsoft.com/office/officeart/2005/8/layout/hierarchy1"/>
    <dgm:cxn modelId="{FD9CC75D-8A25-4E3D-A408-66E6FA979304}" type="presParOf" srcId="{884A1C67-97DD-47AE-8B80-C97B2B58EF65}" destId="{CAD29DDD-AC49-4E95-B344-2A577C95D3C3}" srcOrd="0" destOrd="0" presId="urn:microsoft.com/office/officeart/2005/8/layout/hierarchy1"/>
    <dgm:cxn modelId="{12489150-7C55-4EB1-B16B-3831E3F2B349}" type="presParOf" srcId="{884A1C67-97DD-47AE-8B80-C97B2B58EF65}" destId="{542C7F5F-2A9B-42F5-B90C-DA1779CDA41E}" srcOrd="1" destOrd="0" presId="urn:microsoft.com/office/officeart/2005/8/layout/hierarchy1"/>
    <dgm:cxn modelId="{840CFF65-855E-4176-BC5B-6801D26CC755}" type="presParOf" srcId="{FB845BFF-BBAD-4BDA-B885-49529D80314D}" destId="{1C325B08-20EB-4ECE-B0E6-DFD15E09459E}" srcOrd="1" destOrd="0" presId="urn:microsoft.com/office/officeart/2005/8/layout/hierarchy1"/>
    <dgm:cxn modelId="{9CBBF6E8-D73B-4D77-A9EA-C2ED82F353F8}" type="presParOf" srcId="{1C325B08-20EB-4ECE-B0E6-DFD15E09459E}" destId="{795528B9-EDC2-4281-8BD2-AE3251FB5D4D}" srcOrd="0" destOrd="0" presId="urn:microsoft.com/office/officeart/2005/8/layout/hierarchy1"/>
    <dgm:cxn modelId="{0CC8579F-3651-4625-A530-5C037778604D}" type="presParOf" srcId="{1C325B08-20EB-4ECE-B0E6-DFD15E09459E}" destId="{3BEE99CD-12C6-4999-9D97-E70DF0E934B2}" srcOrd="1" destOrd="0" presId="urn:microsoft.com/office/officeart/2005/8/layout/hierarchy1"/>
    <dgm:cxn modelId="{8FA2E2BA-2D29-42BC-BD62-C3F576FB0FEA}" type="presParOf" srcId="{3BEE99CD-12C6-4999-9D97-E70DF0E934B2}" destId="{1C83FF99-5D95-4F9E-BDD2-1C0A5DF5C72E}" srcOrd="0" destOrd="0" presId="urn:microsoft.com/office/officeart/2005/8/layout/hierarchy1"/>
    <dgm:cxn modelId="{3CF581A4-BA64-4DE2-88C7-750E2755990D}" type="presParOf" srcId="{1C83FF99-5D95-4F9E-BDD2-1C0A5DF5C72E}" destId="{E09B8775-D016-42D9-B5FA-A84FD85D7FA9}" srcOrd="0" destOrd="0" presId="urn:microsoft.com/office/officeart/2005/8/layout/hierarchy1"/>
    <dgm:cxn modelId="{365171A3-EF23-459B-A33C-4E77E0818811}" type="presParOf" srcId="{1C83FF99-5D95-4F9E-BDD2-1C0A5DF5C72E}" destId="{3EDD7BF3-F023-4A89-BECD-50043ABFE54E}" srcOrd="1" destOrd="0" presId="urn:microsoft.com/office/officeart/2005/8/layout/hierarchy1"/>
    <dgm:cxn modelId="{67CF4353-4DF8-4638-A34D-882217A8FF6B}" type="presParOf" srcId="{3BEE99CD-12C6-4999-9D97-E70DF0E934B2}" destId="{C738801F-E19C-478C-8C05-5253B29C065A}" srcOrd="1" destOrd="0" presId="urn:microsoft.com/office/officeart/2005/8/layout/hierarchy1"/>
    <dgm:cxn modelId="{D2D27048-F2C9-42C3-A835-8125A7238313}" type="presParOf" srcId="{1C325B08-20EB-4ECE-B0E6-DFD15E09459E}" destId="{F4CF8FC3-DD79-4755-974C-4D6D59431DCE}" srcOrd="2" destOrd="0" presId="urn:microsoft.com/office/officeart/2005/8/layout/hierarchy1"/>
    <dgm:cxn modelId="{8E50FBB7-1B1E-458D-BD77-BE52DAF763EC}" type="presParOf" srcId="{1C325B08-20EB-4ECE-B0E6-DFD15E09459E}" destId="{AF193DFD-FD4B-4568-A3BF-AF7EAEBB9129}" srcOrd="3" destOrd="0" presId="urn:microsoft.com/office/officeart/2005/8/layout/hierarchy1"/>
    <dgm:cxn modelId="{A82F03E0-A233-4D13-AAFF-7D665E09906D}" type="presParOf" srcId="{AF193DFD-FD4B-4568-A3BF-AF7EAEBB9129}" destId="{8F5CEDB2-11CE-4EE6-94EE-DFBB7954927C}" srcOrd="0" destOrd="0" presId="urn:microsoft.com/office/officeart/2005/8/layout/hierarchy1"/>
    <dgm:cxn modelId="{A95A93DE-809C-46D6-B357-73361F045B1A}" type="presParOf" srcId="{8F5CEDB2-11CE-4EE6-94EE-DFBB7954927C}" destId="{FCFA4588-E887-4443-9290-21091E35CB40}" srcOrd="0" destOrd="0" presId="urn:microsoft.com/office/officeart/2005/8/layout/hierarchy1"/>
    <dgm:cxn modelId="{AC2A59EF-8DCD-433E-9293-432571D49255}" type="presParOf" srcId="{8F5CEDB2-11CE-4EE6-94EE-DFBB7954927C}" destId="{387D5276-634F-47C9-9A94-023AB713141F}" srcOrd="1" destOrd="0" presId="urn:microsoft.com/office/officeart/2005/8/layout/hierarchy1"/>
    <dgm:cxn modelId="{AA9624FB-E129-4737-87E5-F0EEE86A60F4}" type="presParOf" srcId="{AF193DFD-FD4B-4568-A3BF-AF7EAEBB9129}" destId="{BB552B5C-FC49-491D-8480-AE76AAA6E72D}" srcOrd="1" destOrd="0" presId="urn:microsoft.com/office/officeart/2005/8/layout/hierarchy1"/>
    <dgm:cxn modelId="{71379444-A85F-41F0-B8DF-076CD55DFD77}" type="presParOf" srcId="{8CB721EB-E354-47D0-AB95-1A8EFB4FF16C}" destId="{A427AA38-0AF7-4221-B038-322C4DA83342}" srcOrd="4" destOrd="0" presId="urn:microsoft.com/office/officeart/2005/8/layout/hierarchy1"/>
    <dgm:cxn modelId="{CF3BA65E-80A6-4B85-9C19-F4B0B3D3606A}" type="presParOf" srcId="{8CB721EB-E354-47D0-AB95-1A8EFB4FF16C}" destId="{14CC36E7-1187-4BFC-9DEF-0C3812103902}" srcOrd="5" destOrd="0" presId="urn:microsoft.com/office/officeart/2005/8/layout/hierarchy1"/>
    <dgm:cxn modelId="{557308EC-36AE-41F6-8415-E3FA3D53EE56}" type="presParOf" srcId="{14CC36E7-1187-4BFC-9DEF-0C3812103902}" destId="{EF7B8651-824D-4A51-B6C5-A3AC89A99F4B}" srcOrd="0" destOrd="0" presId="urn:microsoft.com/office/officeart/2005/8/layout/hierarchy1"/>
    <dgm:cxn modelId="{3F95325B-4839-4DA5-9F57-93F6148B6161}" type="presParOf" srcId="{EF7B8651-824D-4A51-B6C5-A3AC89A99F4B}" destId="{F4435CFA-D17F-4108-A3AA-FF8951F3F4D1}" srcOrd="0" destOrd="0" presId="urn:microsoft.com/office/officeart/2005/8/layout/hierarchy1"/>
    <dgm:cxn modelId="{353F54B6-3D0F-4097-937B-3249F4883F66}" type="presParOf" srcId="{EF7B8651-824D-4A51-B6C5-A3AC89A99F4B}" destId="{3D405A96-B137-457A-BFCE-DB875289F941}" srcOrd="1" destOrd="0" presId="urn:microsoft.com/office/officeart/2005/8/layout/hierarchy1"/>
    <dgm:cxn modelId="{F666A29D-A994-4508-9B02-053C906C3471}" type="presParOf" srcId="{14CC36E7-1187-4BFC-9DEF-0C3812103902}" destId="{11E892DE-2B30-4766-95FE-4454BA9362E8}" srcOrd="1" destOrd="0" presId="urn:microsoft.com/office/officeart/2005/8/layout/hierarchy1"/>
    <dgm:cxn modelId="{0D575A82-EB19-4A96-B57C-786B642534F6}" type="presParOf" srcId="{11E892DE-2B30-4766-95FE-4454BA9362E8}" destId="{F558BFD3-DAE2-4BBE-A762-0B4A6EFAACDC}" srcOrd="0" destOrd="0" presId="urn:microsoft.com/office/officeart/2005/8/layout/hierarchy1"/>
    <dgm:cxn modelId="{F05F9546-20F1-4F1E-A369-7878D21535F6}" type="presParOf" srcId="{11E892DE-2B30-4766-95FE-4454BA9362E8}" destId="{D3850FB1-87BF-41EF-830D-0A53B28FDA0A}" srcOrd="1" destOrd="0" presId="urn:microsoft.com/office/officeart/2005/8/layout/hierarchy1"/>
    <dgm:cxn modelId="{78FB4F75-5BAC-4FC7-B7B8-0D31F74346D5}" type="presParOf" srcId="{D3850FB1-87BF-41EF-830D-0A53B28FDA0A}" destId="{EA6A599A-BCE6-4BB8-9A93-C7EFD94B104E}" srcOrd="0" destOrd="0" presId="urn:microsoft.com/office/officeart/2005/8/layout/hierarchy1"/>
    <dgm:cxn modelId="{CE8B464B-B974-497B-BBFB-823596DFEB12}" type="presParOf" srcId="{EA6A599A-BCE6-4BB8-9A93-C7EFD94B104E}" destId="{C88B3C57-EB05-44EF-AAD2-F27E63FBCC2C}" srcOrd="0" destOrd="0" presId="urn:microsoft.com/office/officeart/2005/8/layout/hierarchy1"/>
    <dgm:cxn modelId="{E1396391-1009-4764-B052-E8DE46C473CB}" type="presParOf" srcId="{EA6A599A-BCE6-4BB8-9A93-C7EFD94B104E}" destId="{26685027-A57B-4A06-ACE6-AC2D2D6C7106}" srcOrd="1" destOrd="0" presId="urn:microsoft.com/office/officeart/2005/8/layout/hierarchy1"/>
    <dgm:cxn modelId="{48BEB82F-0BFE-4664-9FB3-5A84F6E16EBE}" type="presParOf" srcId="{D3850FB1-87BF-41EF-830D-0A53B28FDA0A}" destId="{5211B0AF-D1D0-4778-8E9E-38ED08CB070F}" srcOrd="1" destOrd="0" presId="urn:microsoft.com/office/officeart/2005/8/layout/hierarchy1"/>
    <dgm:cxn modelId="{506FD09F-AE0C-4F8D-9A3A-7EAEC6589028}" type="presParOf" srcId="{11E892DE-2B30-4766-95FE-4454BA9362E8}" destId="{3DBA3F33-4B52-497D-89A7-C5B1A3A0E8EA}" srcOrd="2" destOrd="0" presId="urn:microsoft.com/office/officeart/2005/8/layout/hierarchy1"/>
    <dgm:cxn modelId="{80F80224-9AD6-4DC8-8583-429954A63F02}" type="presParOf" srcId="{11E892DE-2B30-4766-95FE-4454BA9362E8}" destId="{B8F6D77C-3D4D-47E4-9991-CA9569939A31}" srcOrd="3" destOrd="0" presId="urn:microsoft.com/office/officeart/2005/8/layout/hierarchy1"/>
    <dgm:cxn modelId="{9FE177B7-6362-47D9-99E6-D3060163E3F3}" type="presParOf" srcId="{B8F6D77C-3D4D-47E4-9991-CA9569939A31}" destId="{B8733F6C-21ED-497E-B57D-50B6BA678DF8}" srcOrd="0" destOrd="0" presId="urn:microsoft.com/office/officeart/2005/8/layout/hierarchy1"/>
    <dgm:cxn modelId="{9159AF83-5FEB-4161-BA9E-291AC6446CD6}" type="presParOf" srcId="{B8733F6C-21ED-497E-B57D-50B6BA678DF8}" destId="{4C906D73-9CA7-4F7E-92AA-D8D9BE5C7931}" srcOrd="0" destOrd="0" presId="urn:microsoft.com/office/officeart/2005/8/layout/hierarchy1"/>
    <dgm:cxn modelId="{C13F6870-4536-48B1-A334-02F827EC852D}" type="presParOf" srcId="{B8733F6C-21ED-497E-B57D-50B6BA678DF8}" destId="{4EC33C7C-4089-4535-AB39-5ED810CA1682}" srcOrd="1" destOrd="0" presId="urn:microsoft.com/office/officeart/2005/8/layout/hierarchy1"/>
    <dgm:cxn modelId="{8C7A52EF-67AF-4F1F-92DA-A9B9ABD59269}" type="presParOf" srcId="{B8F6D77C-3D4D-47E4-9991-CA9569939A31}" destId="{94F0E411-2D9B-4606-8F05-62FC3A8B13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4C361-6F26-47ED-A178-AE512030F8BF}">
      <dsp:nvSpPr>
        <dsp:cNvPr id="0" name=""/>
        <dsp:cNvSpPr/>
      </dsp:nvSpPr>
      <dsp:spPr>
        <a:xfrm>
          <a:off x="790528" y="3081"/>
          <a:ext cx="2476593" cy="1485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Будет реализовано</a:t>
          </a:r>
          <a:endParaRPr lang="en-US" sz="3100" kern="1200" dirty="0"/>
        </a:p>
      </dsp:txBody>
      <dsp:txXfrm>
        <a:off x="790528" y="3081"/>
        <a:ext cx="2476593" cy="1485955"/>
      </dsp:txXfrm>
    </dsp:sp>
    <dsp:sp modelId="{B005BBE6-8EAF-4099-9254-2C823CA213D4}">
      <dsp:nvSpPr>
        <dsp:cNvPr id="0" name=""/>
        <dsp:cNvSpPr/>
      </dsp:nvSpPr>
      <dsp:spPr>
        <a:xfrm>
          <a:off x="790528" y="1736697"/>
          <a:ext cx="2476593" cy="14859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Не будет реализовано</a:t>
          </a:r>
          <a:endParaRPr lang="en-US" sz="3100" kern="1200" dirty="0"/>
        </a:p>
      </dsp:txBody>
      <dsp:txXfrm>
        <a:off x="790528" y="1736697"/>
        <a:ext cx="2476593" cy="1485955"/>
      </dsp:txXfrm>
    </dsp:sp>
    <dsp:sp modelId="{F58F2D29-B979-4FB8-A4AE-A51AD8D5E3F0}">
      <dsp:nvSpPr>
        <dsp:cNvPr id="0" name=""/>
        <dsp:cNvSpPr/>
      </dsp:nvSpPr>
      <dsp:spPr>
        <a:xfrm>
          <a:off x="790528" y="3470312"/>
          <a:ext cx="2476593" cy="1485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Не решено</a:t>
          </a:r>
          <a:endParaRPr lang="en-US" sz="3100" kern="1200" dirty="0"/>
        </a:p>
      </dsp:txBody>
      <dsp:txXfrm>
        <a:off x="790528" y="3470312"/>
        <a:ext cx="2476593" cy="1485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A3F33-4B52-497D-89A7-C5B1A3A0E8EA}">
      <dsp:nvSpPr>
        <dsp:cNvPr id="0" name=""/>
        <dsp:cNvSpPr/>
      </dsp:nvSpPr>
      <dsp:spPr>
        <a:xfrm>
          <a:off x="8987038" y="2504739"/>
          <a:ext cx="75965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759659" y="246371"/>
              </a:lnTo>
              <a:lnTo>
                <a:pt x="759659" y="361528"/>
              </a:lnTo>
            </a:path>
          </a:pathLst>
        </a:cu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8BFD3-DAE2-4BBE-A762-0B4A6EFAACDC}">
      <dsp:nvSpPr>
        <dsp:cNvPr id="0" name=""/>
        <dsp:cNvSpPr/>
      </dsp:nvSpPr>
      <dsp:spPr>
        <a:xfrm>
          <a:off x="8227378" y="2504739"/>
          <a:ext cx="759659" cy="361528"/>
        </a:xfrm>
        <a:custGeom>
          <a:avLst/>
          <a:gdLst/>
          <a:ahLst/>
          <a:cxnLst/>
          <a:rect l="0" t="0" r="0" b="0"/>
          <a:pathLst>
            <a:path>
              <a:moveTo>
                <a:pt x="759659" y="0"/>
              </a:moveTo>
              <a:lnTo>
                <a:pt x="759659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7AA38-0AF7-4221-B038-322C4DA83342}">
      <dsp:nvSpPr>
        <dsp:cNvPr id="0" name=""/>
        <dsp:cNvSpPr/>
      </dsp:nvSpPr>
      <dsp:spPr>
        <a:xfrm>
          <a:off x="5568569" y="1353855"/>
          <a:ext cx="3418468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3418468" y="246371"/>
              </a:lnTo>
              <a:lnTo>
                <a:pt x="3418468" y="3615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F8FC3-DD79-4755-974C-4D6D59431DCE}">
      <dsp:nvSpPr>
        <dsp:cNvPr id="0" name=""/>
        <dsp:cNvSpPr/>
      </dsp:nvSpPr>
      <dsp:spPr>
        <a:xfrm>
          <a:off x="5948399" y="2504739"/>
          <a:ext cx="75965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759659" y="246371"/>
              </a:lnTo>
              <a:lnTo>
                <a:pt x="759659" y="3615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28B9-EDC2-4281-8BD2-AE3251FB5D4D}">
      <dsp:nvSpPr>
        <dsp:cNvPr id="0" name=""/>
        <dsp:cNvSpPr/>
      </dsp:nvSpPr>
      <dsp:spPr>
        <a:xfrm>
          <a:off x="5188740" y="2504739"/>
          <a:ext cx="759659" cy="361528"/>
        </a:xfrm>
        <a:custGeom>
          <a:avLst/>
          <a:gdLst/>
          <a:ahLst/>
          <a:cxnLst/>
          <a:rect l="0" t="0" r="0" b="0"/>
          <a:pathLst>
            <a:path>
              <a:moveTo>
                <a:pt x="759659" y="0"/>
              </a:moveTo>
              <a:lnTo>
                <a:pt x="759659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DEC5E-C492-46C8-8375-D41390D9FB74}">
      <dsp:nvSpPr>
        <dsp:cNvPr id="0" name=""/>
        <dsp:cNvSpPr/>
      </dsp:nvSpPr>
      <dsp:spPr>
        <a:xfrm>
          <a:off x="5568569" y="1353855"/>
          <a:ext cx="37982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379829" y="246371"/>
              </a:lnTo>
              <a:lnTo>
                <a:pt x="379829" y="3615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E7990-D5CD-4B5E-9BDF-0316244D4211}">
      <dsp:nvSpPr>
        <dsp:cNvPr id="0" name=""/>
        <dsp:cNvSpPr/>
      </dsp:nvSpPr>
      <dsp:spPr>
        <a:xfrm>
          <a:off x="2150101" y="2504739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1519319" y="246371"/>
              </a:lnTo>
              <a:lnTo>
                <a:pt x="1519319" y="3615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1C317-2CDA-45E7-9AF4-E9F42BD73DED}">
      <dsp:nvSpPr>
        <dsp:cNvPr id="0" name=""/>
        <dsp:cNvSpPr/>
      </dsp:nvSpPr>
      <dsp:spPr>
        <a:xfrm>
          <a:off x="2104381" y="2504739"/>
          <a:ext cx="91440" cy="36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4598A-0BF5-46B5-B39F-0C93AF84033F}">
      <dsp:nvSpPr>
        <dsp:cNvPr id="0" name=""/>
        <dsp:cNvSpPr/>
      </dsp:nvSpPr>
      <dsp:spPr>
        <a:xfrm>
          <a:off x="630781" y="2504739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1519319" y="0"/>
              </a:moveTo>
              <a:lnTo>
                <a:pt x="1519319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8E1C7-C968-4C67-934E-F458756D5648}">
      <dsp:nvSpPr>
        <dsp:cNvPr id="0" name=""/>
        <dsp:cNvSpPr/>
      </dsp:nvSpPr>
      <dsp:spPr>
        <a:xfrm>
          <a:off x="2150101" y="1353855"/>
          <a:ext cx="3418468" cy="361528"/>
        </a:xfrm>
        <a:custGeom>
          <a:avLst/>
          <a:gdLst/>
          <a:ahLst/>
          <a:cxnLst/>
          <a:rect l="0" t="0" r="0" b="0"/>
          <a:pathLst>
            <a:path>
              <a:moveTo>
                <a:pt x="3418468" y="0"/>
              </a:moveTo>
              <a:lnTo>
                <a:pt x="3418468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42FDA-8664-41F3-B4F8-DD43177C338C}">
      <dsp:nvSpPr>
        <dsp:cNvPr id="0" name=""/>
        <dsp:cNvSpPr/>
      </dsp:nvSpPr>
      <dsp:spPr>
        <a:xfrm>
          <a:off x="4879195" y="564499"/>
          <a:ext cx="1378749" cy="78935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F7643-524B-4AAA-A52B-8E9D86E05008}">
      <dsp:nvSpPr>
        <dsp:cNvPr id="0" name=""/>
        <dsp:cNvSpPr/>
      </dsp:nvSpPr>
      <dsp:spPr>
        <a:xfrm>
          <a:off x="5017315" y="695713"/>
          <a:ext cx="1378749" cy="78935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Стать</a:t>
          </a:r>
          <a:r>
            <a:rPr lang="ru-RU" sz="1200" kern="1200" dirty="0">
              <a:latin typeface="+mn-lt"/>
            </a:rPr>
            <a:t> топ-1 в нашем сегменте рынка по обороту</a:t>
          </a:r>
        </a:p>
      </dsp:txBody>
      <dsp:txXfrm>
        <a:off x="5040434" y="718832"/>
        <a:ext cx="1332511" cy="743117"/>
      </dsp:txXfrm>
    </dsp:sp>
    <dsp:sp modelId="{D29EA70F-8A3C-48DB-8A57-451CEE258D4B}">
      <dsp:nvSpPr>
        <dsp:cNvPr id="0" name=""/>
        <dsp:cNvSpPr/>
      </dsp:nvSpPr>
      <dsp:spPr>
        <a:xfrm>
          <a:off x="1528561" y="1715384"/>
          <a:ext cx="1243079" cy="789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546C-619D-44A4-ACA8-BEC6DE3DA1C1}">
      <dsp:nvSpPr>
        <dsp:cNvPr id="0" name=""/>
        <dsp:cNvSpPr/>
      </dsp:nvSpPr>
      <dsp:spPr>
        <a:xfrm>
          <a:off x="1666681" y="1846598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Запустить новую версию продукта</a:t>
          </a:r>
        </a:p>
      </dsp:txBody>
      <dsp:txXfrm>
        <a:off x="1689800" y="1869717"/>
        <a:ext cx="1196841" cy="743117"/>
      </dsp:txXfrm>
    </dsp:sp>
    <dsp:sp modelId="{C4EDA318-585F-490C-8044-9E8B62ACC2B2}">
      <dsp:nvSpPr>
        <dsp:cNvPr id="0" name=""/>
        <dsp:cNvSpPr/>
      </dsp:nvSpPr>
      <dsp:spPr>
        <a:xfrm>
          <a:off x="9242" y="2866268"/>
          <a:ext cx="1243079" cy="78935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F32DA-06C5-4CF1-89B9-5E3A23222F39}">
      <dsp:nvSpPr>
        <dsp:cNvPr id="0" name=""/>
        <dsp:cNvSpPr/>
      </dsp:nvSpPr>
      <dsp:spPr>
        <a:xfrm>
          <a:off x="147362" y="2997482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Получить 100000 новых регистраций в первый месяц</a:t>
          </a:r>
        </a:p>
      </dsp:txBody>
      <dsp:txXfrm>
        <a:off x="170481" y="3020601"/>
        <a:ext cx="1196841" cy="743117"/>
      </dsp:txXfrm>
    </dsp:sp>
    <dsp:sp modelId="{E889EAB7-A065-4C4D-B965-9FB7804AD880}">
      <dsp:nvSpPr>
        <dsp:cNvPr id="0" name=""/>
        <dsp:cNvSpPr/>
      </dsp:nvSpPr>
      <dsp:spPr>
        <a:xfrm>
          <a:off x="1528561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943AA-26E1-498C-8992-6F19B949DD21}">
      <dsp:nvSpPr>
        <dsp:cNvPr id="0" name=""/>
        <dsp:cNvSpPr/>
      </dsp:nvSpPr>
      <dsp:spPr>
        <a:xfrm>
          <a:off x="1666681" y="2997482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Получить 20 публикаций в медиа</a:t>
          </a:r>
        </a:p>
      </dsp:txBody>
      <dsp:txXfrm>
        <a:off x="1689800" y="3020601"/>
        <a:ext cx="1196841" cy="743117"/>
      </dsp:txXfrm>
    </dsp:sp>
    <dsp:sp modelId="{6F9B8069-5BB9-4F2C-A0FB-F0F1E01F4DC1}">
      <dsp:nvSpPr>
        <dsp:cNvPr id="0" name=""/>
        <dsp:cNvSpPr/>
      </dsp:nvSpPr>
      <dsp:spPr>
        <a:xfrm>
          <a:off x="3047880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D8109-8B55-4056-A1BB-08E8A9B35AEB}">
      <dsp:nvSpPr>
        <dsp:cNvPr id="0" name=""/>
        <dsp:cNvSpPr/>
      </dsp:nvSpPr>
      <dsp:spPr>
        <a:xfrm>
          <a:off x="3186000" y="2997482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Достигнуть конверсии в оплату в 30%</a:t>
          </a:r>
        </a:p>
      </dsp:txBody>
      <dsp:txXfrm>
        <a:off x="3209119" y="3020601"/>
        <a:ext cx="1196841" cy="743117"/>
      </dsp:txXfrm>
    </dsp:sp>
    <dsp:sp modelId="{CAD29DDD-AC49-4E95-B344-2A577C95D3C3}">
      <dsp:nvSpPr>
        <dsp:cNvPr id="0" name=""/>
        <dsp:cNvSpPr/>
      </dsp:nvSpPr>
      <dsp:spPr>
        <a:xfrm>
          <a:off x="5326859" y="1715384"/>
          <a:ext cx="1243079" cy="789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7F5F-2A9B-42F5-B90C-DA1779CDA41E}">
      <dsp:nvSpPr>
        <dsp:cNvPr id="0" name=""/>
        <dsp:cNvSpPr/>
      </dsp:nvSpPr>
      <dsp:spPr>
        <a:xfrm>
          <a:off x="5464979" y="1846598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Открыть 5 дополнительных магазинов</a:t>
          </a:r>
        </a:p>
      </dsp:txBody>
      <dsp:txXfrm>
        <a:off x="5488098" y="1869717"/>
        <a:ext cx="1196841" cy="743117"/>
      </dsp:txXfrm>
    </dsp:sp>
    <dsp:sp modelId="{E09B8775-D016-42D9-B5FA-A84FD85D7FA9}">
      <dsp:nvSpPr>
        <dsp:cNvPr id="0" name=""/>
        <dsp:cNvSpPr/>
      </dsp:nvSpPr>
      <dsp:spPr>
        <a:xfrm>
          <a:off x="4567200" y="2866268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7BF3-F023-4A89-BECD-50043ABFE54E}">
      <dsp:nvSpPr>
        <dsp:cNvPr id="0" name=""/>
        <dsp:cNvSpPr/>
      </dsp:nvSpPr>
      <dsp:spPr>
        <a:xfrm>
          <a:off x="4705320" y="2997482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Внедрить новые процессы найма за 1 месяц</a:t>
          </a:r>
        </a:p>
      </dsp:txBody>
      <dsp:txXfrm>
        <a:off x="4728439" y="3020601"/>
        <a:ext cx="1196841" cy="743117"/>
      </dsp:txXfrm>
    </dsp:sp>
    <dsp:sp modelId="{FCFA4588-E887-4443-9290-21091E35CB40}">
      <dsp:nvSpPr>
        <dsp:cNvPr id="0" name=""/>
        <dsp:cNvSpPr/>
      </dsp:nvSpPr>
      <dsp:spPr>
        <a:xfrm>
          <a:off x="6086519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D5276-634F-47C9-9A94-023AB713141F}">
      <dsp:nvSpPr>
        <dsp:cNvPr id="0" name=""/>
        <dsp:cNvSpPr/>
      </dsp:nvSpPr>
      <dsp:spPr>
        <a:xfrm>
          <a:off x="6224639" y="2997482"/>
          <a:ext cx="1243079" cy="78935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Нанять 100 сотрудников к середине года</a:t>
          </a:r>
        </a:p>
      </dsp:txBody>
      <dsp:txXfrm>
        <a:off x="6247758" y="3020601"/>
        <a:ext cx="1196841" cy="743117"/>
      </dsp:txXfrm>
    </dsp:sp>
    <dsp:sp modelId="{F4435CFA-D17F-4108-A3AA-FF8951F3F4D1}">
      <dsp:nvSpPr>
        <dsp:cNvPr id="0" name=""/>
        <dsp:cNvSpPr/>
      </dsp:nvSpPr>
      <dsp:spPr>
        <a:xfrm>
          <a:off x="8365498" y="1715384"/>
          <a:ext cx="1243079" cy="789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05A96-B137-457A-BFCE-DB875289F941}">
      <dsp:nvSpPr>
        <dsp:cNvPr id="0" name=""/>
        <dsp:cNvSpPr/>
      </dsp:nvSpPr>
      <dsp:spPr>
        <a:xfrm>
          <a:off x="8503618" y="1846598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Наладить финансы</a:t>
          </a:r>
        </a:p>
      </dsp:txBody>
      <dsp:txXfrm>
        <a:off x="8526737" y="1869717"/>
        <a:ext cx="1196841" cy="743117"/>
      </dsp:txXfrm>
    </dsp:sp>
    <dsp:sp modelId="{C88B3C57-EB05-44EF-AAD2-F27E63FBCC2C}">
      <dsp:nvSpPr>
        <dsp:cNvPr id="0" name=""/>
        <dsp:cNvSpPr/>
      </dsp:nvSpPr>
      <dsp:spPr>
        <a:xfrm>
          <a:off x="7605839" y="2866268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85027-A57B-4A06-ACE6-AC2D2D6C7106}">
      <dsp:nvSpPr>
        <dsp:cNvPr id="0" name=""/>
        <dsp:cNvSpPr/>
      </dsp:nvSpPr>
      <dsp:spPr>
        <a:xfrm>
          <a:off x="7743958" y="2997482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Перейти на новую систему учета за 2 месяца</a:t>
          </a:r>
        </a:p>
      </dsp:txBody>
      <dsp:txXfrm>
        <a:off x="7767077" y="3020601"/>
        <a:ext cx="1196841" cy="743117"/>
      </dsp:txXfrm>
    </dsp:sp>
    <dsp:sp modelId="{4C906D73-9CA7-4F7E-92AA-D8D9BE5C7931}">
      <dsp:nvSpPr>
        <dsp:cNvPr id="0" name=""/>
        <dsp:cNvSpPr/>
      </dsp:nvSpPr>
      <dsp:spPr>
        <a:xfrm>
          <a:off x="9125158" y="2866268"/>
          <a:ext cx="1243079" cy="789355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3C7C-4089-4535-AB39-5ED810CA1682}">
      <dsp:nvSpPr>
        <dsp:cNvPr id="0" name=""/>
        <dsp:cNvSpPr/>
      </dsp:nvSpPr>
      <dsp:spPr>
        <a:xfrm>
          <a:off x="9263278" y="2997482"/>
          <a:ext cx="1243079" cy="78935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Уменьшить дебиторскую задолженность на 50%</a:t>
          </a:r>
        </a:p>
      </dsp:txBody>
      <dsp:txXfrm>
        <a:off x="9286397" y="3020601"/>
        <a:ext cx="1196841" cy="743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890-15AA-4E00-8903-F9B396C7979C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4560-12E1-434E-A4AF-05B8A6F9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0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14B51B-2DB9-4616-8F63-63B9AA346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09D73D-6261-42FD-9D47-B9ACD75AE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A07E3B-0DD7-4D25-826C-2EBC2231943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9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4760-92BA-4173-9437-77E10AC9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DE78-A71C-4666-AB51-83911432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815B-033E-495C-84EF-15789C90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301A964-9D9C-4880-90BB-65E4BD4F67A1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78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2E3-966B-480A-A0AC-35FF1A47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5CF3-AA50-4D51-96C3-93088825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0CF7B-EEA0-4EF1-AE5B-4AFC52FE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54FE-7B0F-4848-A48B-B8DF002F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ACB3-0CA7-472C-A3F1-44B0CC2C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61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C1BD-31B6-4D23-9889-578F2EFB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9A15-4656-4F3F-9358-A4F07B9B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E8E5-3893-4D82-8DAA-1C49BCE6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4A68-DFC1-4F29-9405-06DBAF24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FC0A-A543-4390-B491-501EA462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38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F2A1-C9DE-4710-AEE4-86F5DA80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B6F-647B-4C38-99B3-BA7015FAC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C121E-7F4E-4D66-9D1C-7E3B2C9DF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21E45-BF6A-4D40-95ED-C2C463FE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0D127-9447-47D9-A516-054834B5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1601D-C576-4388-A0B3-EC6FA711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76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D836-278A-4E07-AC8C-9BD42363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DA32-137A-4494-9AAC-A6042F52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A0CFC-D814-42F0-9E5B-B0D1C3773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07717-8FB4-41BB-B8FE-577D2389E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13294-B373-4717-9FA3-07F16B982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81CFF-5A00-44ED-A3D7-3B032D09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95E68-E318-4AA1-8649-1C318B9C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B9234-8D6E-4805-924E-0CFB03D1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15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73E0-EE71-47E8-9350-99DF6978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11869-97F4-4A53-B98A-3B0C608B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5E966-7B09-4279-B454-644EF0A0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7C5A-712C-4FE1-8135-7F0ED2FA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51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2A83B-4D64-4EE6-839B-E7B81752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11FC4-DBB7-46CE-A013-58BC4547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F4D6C-AF0E-4DE4-A08C-D93663CC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51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7EC9-4534-40E6-B226-CE05872A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029A-D55F-460C-8357-3CCE8962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2AC6E-5A06-40EB-8A6D-13F4E1127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72D36-BF6F-4FCB-A3A5-B3EF3B8F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BA7FA-8410-4120-8E2F-D5C1F21E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A376E-A2D8-4020-8CB3-0761949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73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E69-41C7-41A5-99C2-8101B151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7C91D5-2723-458A-B885-7513C2A3C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8DBB0-BCD1-40A6-B860-573DE9E3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4B311-0C4C-48D4-8B3F-4B4CD07C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F7AD-EA8F-4EBB-8DF5-EBEBBC4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CF151-EBA1-4F7E-9C85-A24C2E55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65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19D9-0161-4B2D-814E-5AFFD866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A07C5-44B7-4C89-84AA-ABA933A24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B6BB-32A8-4C5D-8C3C-AF9DD521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8384C-66BC-44EC-9A71-B6747804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DF93-C491-4274-957F-7EF51F5D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267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8132F-8E7B-4562-8027-92BF2048C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E9F93-D2D6-4108-8C55-2B6EA77A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F0EB-A223-4FE2-BD13-21A565A1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61A7C-F2AE-4ABA-8EA1-6A583FE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091C-F117-4720-9657-B9970322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2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68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47290" y="1351757"/>
            <a:ext cx="1110027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302275" indent="-319923">
              <a:spcAft>
                <a:spcPts val="504"/>
              </a:spcAft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sz="2200">
                <a:latin typeface="Arial"/>
                <a:cs typeface="Arial"/>
              </a:defRPr>
            </a:lvl3pPr>
            <a:lvl4pPr marL="332502" indent="-247865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sz="2200">
                <a:latin typeface="Arial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rot="5400000">
            <a:off x="8890001" y="3553885"/>
            <a:ext cx="88900" cy="54271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marL="0" marR="0" lvl="0" indent="0" algn="ctr" defTabSz="511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227749" y="1351760"/>
            <a:ext cx="5420607" cy="4682331"/>
          </a:xfrm>
          <a:prstGeom prst="rect">
            <a:avLst/>
          </a:prstGeom>
        </p:spPr>
        <p:txBody>
          <a:bodyPr lIns="38389" tIns="19194" rIns="38389" bIns="19194"/>
          <a:lstStyle>
            <a:lvl1pPr marL="0" marR="0" indent="0" algn="l" defTabSz="511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55687" indent="-319923">
              <a:buSzPct val="150000"/>
              <a:buFontTx/>
              <a:buBlip>
                <a:blip r:embed="rId2"/>
              </a:buBlip>
              <a:defRPr sz="2200">
                <a:latin typeface="Textbook New"/>
              </a:defRPr>
            </a:lvl2pPr>
            <a:lvl3pPr marL="1023200" indent="-255939">
              <a:buFont typeface="Lucida Grande"/>
              <a:buChar char="–"/>
              <a:defRPr sz="2200">
                <a:latin typeface="Textbook New"/>
              </a:defRPr>
            </a:lvl3pPr>
            <a:lvl4pPr marL="1118417" indent="-383889">
              <a:buSzPct val="80000"/>
              <a:buFont typeface="+mj-lt"/>
              <a:buAutoNum type="arabicPeriod"/>
              <a:defRPr sz="2200">
                <a:latin typeface="Textbook New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+картинка левый фла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51" y="359170"/>
            <a:ext cx="11103911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1351760"/>
            <a:ext cx="4062677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ctr">
              <a:buNone/>
              <a:defRPr sz="1300">
                <a:solidFill>
                  <a:srgbClr val="99A9AB"/>
                </a:solidFill>
                <a:latin typeface="Arial"/>
              </a:defRPr>
            </a:lvl1pPr>
            <a:lvl2pPr marL="191944" indent="0">
              <a:buNone/>
              <a:defRPr sz="1200"/>
            </a:lvl2pPr>
            <a:lvl3pPr marL="383889" indent="0">
              <a:buNone/>
              <a:defRPr sz="1000"/>
            </a:lvl3pPr>
            <a:lvl4pPr marL="575834" indent="0">
              <a:buNone/>
              <a:defRPr sz="800"/>
            </a:lvl4pPr>
            <a:lvl5pPr marL="767778" indent="0">
              <a:buNone/>
              <a:defRPr sz="800"/>
            </a:lvl5pPr>
            <a:lvl6pPr marL="959722" indent="0">
              <a:buNone/>
              <a:defRPr sz="800"/>
            </a:lvl6pPr>
            <a:lvl7pPr marL="1151667" indent="0">
              <a:buNone/>
              <a:defRPr sz="800"/>
            </a:lvl7pPr>
            <a:lvl8pPr marL="1343611" indent="0">
              <a:buNone/>
              <a:defRPr sz="800"/>
            </a:lvl8pPr>
            <a:lvl9pPr marL="1535555" indent="0">
              <a:buNone/>
              <a:defRPr sz="800"/>
            </a:lvl9pPr>
          </a:lstStyle>
          <a:p>
            <a:pPr lvl="0"/>
            <a:endParaRPr lang="ru-RU" noProof="0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332519" y="1351760"/>
            <a:ext cx="7315041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8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6236941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8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hu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2914"/>
            <a:ext cx="1797051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14B51B-2DB9-4616-8F63-63B9AA346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09D73D-6261-42FD-9D47-B9ACD75AE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A07E3B-0DD7-4D25-826C-2EBC2231943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27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87E-7990-45E1-B202-98DFCBA4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C15D-E0B0-45B7-A01B-9F99C02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6FC9-C121-4169-9C90-228E7FC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33BDBD9-EC12-4992-85C3-79FC20BD96E0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33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49D08-9571-4C8B-B9BD-ACBDE8C7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F51FB-6919-440B-BE2D-F1724A27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437D2-A9EB-4803-A1DD-C4B751EA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3AB30C-1C75-47B7-A515-458682708F9C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2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C9ED4-2664-4D69-9406-C843CEC1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2878B-0A1E-486F-95A7-CA9869FF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1F6F8-D369-40DF-975B-F22E523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1D3BC1-B8D8-456D-962A-9D61833DF057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2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87E-7990-45E1-B202-98DFCBA4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C15D-E0B0-45B7-A01B-9F99C02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6FC9-C121-4169-9C90-228E7FC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33BDBD9-EC12-4992-85C3-79FC20BD96E0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223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CEE59-6135-4726-9D67-7D63D4D5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9DA6B-0782-4D93-B20A-18FBB9B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B2E23-B0A2-448B-89B5-5FCD4E19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4473A2-B51A-4C76-BB2C-0FF5443194CB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239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9B8EC-164D-4088-AD04-688A58F0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D4B21-4A92-465C-8191-B97CD418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91E7C-677A-4BB1-917B-570D231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2E22B1D-E1D7-44D5-A0AE-6D292D28CE3C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20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18C97-EE7D-41C9-B2DD-BFF2B9EB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0F34-B82C-4C72-8EC8-5E823A85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85D14-2003-4943-B6A8-8DEE78DD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22F46CB-E960-412C-8EBA-859F32E5B674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33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CAEFC-E7ED-4BF4-A856-A81A8C2C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91F71-D458-4F0E-9A82-D326C404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E703C-9A84-4A92-A43E-4CD44EDF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F8E0F8B-BFAA-4099-A0BE-90BB32FCBA5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333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58C2-863B-4733-BFAC-7E6AE0E3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A08B-34C8-4344-87B6-B6092AE4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2A1C-CB05-43E3-8C75-04F295F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BB62DD3-2F78-4850-9E02-48933A486CD7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38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4760-92BA-4173-9437-77E10AC9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DE78-A71C-4666-AB51-83911432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815B-033E-495C-84EF-15789C90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301A964-9D9C-4880-90BB-65E4BD4F67A1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81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2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285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1650">
                <a:latin typeface="Arial"/>
              </a:defRPr>
            </a:lvl1pPr>
            <a:lvl2pPr marL="0" indent="-239942">
              <a:buSzPct val="150000"/>
              <a:buFontTx/>
              <a:buBlip>
                <a:blip r:embed="rId2"/>
              </a:buBlip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49377" indent="-191954" algn="l" defTabSz="383909" rtl="0" eaLnBrk="1" latinLnBrk="0" hangingPunct="1">
              <a:spcBef>
                <a:spcPts val="378"/>
              </a:spcBef>
              <a:spcAft>
                <a:spcPts val="0"/>
              </a:spcAft>
              <a:buFont typeface="Lucida Grande"/>
              <a:buChar char="–"/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49377" indent="-185899" algn="l" defTabSz="383909" rtl="0" eaLnBrk="1" latinLnBrk="0" hangingPunct="1">
              <a:spcBef>
                <a:spcPts val="378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65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6236941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1650">
                <a:latin typeface="Arial"/>
              </a:defRPr>
            </a:lvl1pPr>
            <a:lvl2pPr marL="0" indent="-239942">
              <a:buSzPct val="150000"/>
              <a:buFontTx/>
              <a:buBlip>
                <a:blip r:embed="rId2"/>
              </a:buBlip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49377" indent="-191954" algn="l" defTabSz="383909" rtl="0" eaLnBrk="1" latinLnBrk="0" hangingPunct="1">
              <a:spcBef>
                <a:spcPts val="378"/>
              </a:spcBef>
              <a:spcAft>
                <a:spcPts val="0"/>
              </a:spcAft>
              <a:buFont typeface="Lucida Grande"/>
              <a:buChar char="–"/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49377" indent="-185899" algn="l" defTabSz="383909" rtl="0" eaLnBrk="1" latinLnBrk="0" hangingPunct="1">
              <a:spcBef>
                <a:spcPts val="378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165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65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10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 userDrawn="1"/>
        </p:nvSpPr>
        <p:spPr bwMode="auto">
          <a:xfrm>
            <a:off x="-95250" y="2346325"/>
            <a:ext cx="11743268" cy="2703513"/>
          </a:xfrm>
          <a:prstGeom prst="rightArrow">
            <a:avLst>
              <a:gd name="adj1" fmla="val 100000"/>
              <a:gd name="adj2" fmla="val 29018"/>
            </a:avLst>
          </a:prstGeom>
          <a:noFill/>
          <a:ln w="1143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sz="20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199286" y="6311900"/>
            <a:ext cx="476249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34116" y="2345532"/>
            <a:ext cx="9214237" cy="2704306"/>
          </a:xfrm>
          <a:prstGeom prst="rect">
            <a:avLst/>
          </a:prstGeom>
        </p:spPr>
        <p:txBody>
          <a:bodyPr lIns="38389" tIns="19194" rIns="38389" bIns="19194" anchor="ctr"/>
          <a:lstStyle>
            <a:lvl1pPr algn="l">
              <a:defRPr sz="4900"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116" y="5319717"/>
            <a:ext cx="9214237" cy="714375"/>
          </a:xfrm>
          <a:prstGeom prst="rect">
            <a:avLst/>
          </a:prstGeom>
        </p:spPr>
        <p:txBody>
          <a:bodyPr lIns="38389" tIns="19194" rIns="38389" bIns="19194"/>
          <a:lstStyle>
            <a:lvl1pPr marL="0" indent="0" algn="l">
              <a:buNone/>
              <a:defRPr sz="2700" baseline="0">
                <a:solidFill>
                  <a:srgbClr val="5A6C6E"/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8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 userDrawn="1"/>
        </p:nvSpPr>
        <p:spPr bwMode="auto">
          <a:xfrm>
            <a:off x="-95250" y="2346325"/>
            <a:ext cx="11743268" cy="2703513"/>
          </a:xfrm>
          <a:prstGeom prst="rightArrow">
            <a:avLst>
              <a:gd name="adj1" fmla="val 100000"/>
              <a:gd name="adj2" fmla="val 29018"/>
            </a:avLst>
          </a:prstGeom>
          <a:noFill/>
          <a:ln w="7620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sz="20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199286" y="6311900"/>
            <a:ext cx="476249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34116" y="2345532"/>
            <a:ext cx="9214237" cy="2704306"/>
          </a:xfrm>
          <a:prstGeom prst="rect">
            <a:avLst/>
          </a:prstGeom>
        </p:spPr>
        <p:txBody>
          <a:bodyPr lIns="38389" tIns="19194" rIns="38389" bIns="19194" anchor="ctr"/>
          <a:lstStyle>
            <a:lvl1pPr algn="l">
              <a:defRPr sz="4900"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116" y="5319717"/>
            <a:ext cx="9214237" cy="714375"/>
          </a:xfrm>
          <a:prstGeom prst="rect">
            <a:avLst/>
          </a:prstGeom>
        </p:spPr>
        <p:txBody>
          <a:bodyPr lIns="38389" tIns="19194" rIns="38389" bIns="19194"/>
          <a:lstStyle>
            <a:lvl1pPr marL="0" indent="0" algn="l">
              <a:buNone/>
              <a:defRPr sz="2700" baseline="0">
                <a:solidFill>
                  <a:srgbClr val="5A6C6E"/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664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47291" y="1351757"/>
            <a:ext cx="1110027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302275" indent="-319923">
              <a:spcAft>
                <a:spcPts val="504"/>
              </a:spcAft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sz="2200">
                <a:latin typeface="Arial"/>
                <a:cs typeface="Arial"/>
              </a:defRPr>
            </a:lvl3pPr>
            <a:lvl4pPr marL="332502" indent="-247865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sz="2200">
                <a:latin typeface="Arial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49D08-9571-4C8B-B9BD-ACBDE8C7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F51FB-6919-440B-BE2D-F1724A27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437D2-A9EB-4803-A1DD-C4B751EA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3AB30C-1C75-47B7-A515-458682708F9C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556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6236941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60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или 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rot="5400000">
            <a:off x="6051551" y="-194203"/>
            <a:ext cx="88900" cy="1110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8" y="1083470"/>
            <a:ext cx="11101064" cy="39306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8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sz="2200">
                <a:latin typeface="Textbook New"/>
              </a:defRPr>
            </a:lvl2pPr>
            <a:lvl3pPr marL="589436" indent="-255939">
              <a:spcBef>
                <a:spcPts val="524"/>
              </a:spcBef>
              <a:buFont typeface="Lucida Grande"/>
              <a:buChar char="–"/>
              <a:defRPr sz="2200">
                <a:latin typeface="Textbook New"/>
              </a:defRPr>
            </a:lvl3pPr>
            <a:lvl4pPr marL="574322" indent="-247865">
              <a:spcBef>
                <a:spcPts val="524"/>
              </a:spcBef>
              <a:buSzPct val="80000"/>
              <a:buFont typeface="+mj-lt"/>
              <a:buAutoNum type="arabicPeriod"/>
              <a:defRPr sz="2200">
                <a:latin typeface="Textbook New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8122975" y="5596736"/>
            <a:ext cx="3524584" cy="714375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06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rot="5400000">
            <a:off x="8890001" y="3553885"/>
            <a:ext cx="88900" cy="54271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227749" y="1351760"/>
            <a:ext cx="5420607" cy="4682331"/>
          </a:xfrm>
          <a:prstGeom prst="rect">
            <a:avLst/>
          </a:prstGeom>
        </p:spPr>
        <p:txBody>
          <a:bodyPr lIns="38389" tIns="19194" rIns="38389" bIns="19194"/>
          <a:lstStyle>
            <a:lvl1pPr marL="0" marR="0" indent="0" algn="l" defTabSz="511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55687" indent="-319923">
              <a:buSzPct val="150000"/>
              <a:buFontTx/>
              <a:buBlip>
                <a:blip r:embed="rId2"/>
              </a:buBlip>
              <a:defRPr sz="2200">
                <a:latin typeface="Textbook New"/>
              </a:defRPr>
            </a:lvl2pPr>
            <a:lvl3pPr marL="1023200" indent="-255939">
              <a:buFont typeface="Lucida Grande"/>
              <a:buChar char="–"/>
              <a:defRPr sz="2200">
                <a:latin typeface="Textbook New"/>
              </a:defRPr>
            </a:lvl3pPr>
            <a:lvl4pPr marL="1118417" indent="-383889">
              <a:buSzPct val="80000"/>
              <a:buFont typeface="+mj-lt"/>
              <a:buAutoNum type="arabicPeriod"/>
              <a:defRPr sz="2200">
                <a:latin typeface="Textbook New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48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1351761"/>
            <a:ext cx="12192000" cy="5506243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ctr">
              <a:buNone/>
              <a:defRPr sz="1300">
                <a:solidFill>
                  <a:srgbClr val="99A9AB"/>
                </a:solidFill>
                <a:latin typeface="Arial"/>
              </a:defRPr>
            </a:lvl1pPr>
            <a:lvl2pPr marL="191944" indent="0">
              <a:buNone/>
              <a:defRPr sz="1200"/>
            </a:lvl2pPr>
            <a:lvl3pPr marL="383889" indent="0">
              <a:buNone/>
              <a:defRPr sz="1000"/>
            </a:lvl3pPr>
            <a:lvl4pPr marL="575834" indent="0">
              <a:buNone/>
              <a:defRPr sz="800"/>
            </a:lvl4pPr>
            <a:lvl5pPr marL="767778" indent="0">
              <a:buNone/>
              <a:defRPr sz="800"/>
            </a:lvl5pPr>
            <a:lvl6pPr marL="959722" indent="0">
              <a:buNone/>
              <a:defRPr sz="800"/>
            </a:lvl6pPr>
            <a:lvl7pPr marL="1151667" indent="0">
              <a:buNone/>
              <a:defRPr sz="800"/>
            </a:lvl7pPr>
            <a:lvl8pPr marL="1343611" indent="0">
              <a:buNone/>
              <a:defRPr sz="800"/>
            </a:lvl8pPr>
            <a:lvl9pPr marL="1535555" indent="0">
              <a:buNone/>
              <a:defRPr sz="800"/>
            </a:lvl9pPr>
          </a:lstStyle>
          <a:p>
            <a:pPr lvl="0"/>
            <a:endParaRPr lang="ru-RU" noProof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19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 левый фла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51" y="359170"/>
            <a:ext cx="11103911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1351760"/>
            <a:ext cx="4062677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ctr">
              <a:buNone/>
              <a:defRPr sz="1300">
                <a:solidFill>
                  <a:srgbClr val="99A9AB"/>
                </a:solidFill>
                <a:latin typeface="Arial"/>
              </a:defRPr>
            </a:lvl1pPr>
            <a:lvl2pPr marL="191944" indent="0">
              <a:buNone/>
              <a:defRPr sz="1200"/>
            </a:lvl2pPr>
            <a:lvl3pPr marL="383889" indent="0">
              <a:buNone/>
              <a:defRPr sz="1000"/>
            </a:lvl3pPr>
            <a:lvl4pPr marL="575834" indent="0">
              <a:buNone/>
              <a:defRPr sz="800"/>
            </a:lvl4pPr>
            <a:lvl5pPr marL="767778" indent="0">
              <a:buNone/>
              <a:defRPr sz="800"/>
            </a:lvl5pPr>
            <a:lvl6pPr marL="959722" indent="0">
              <a:buNone/>
              <a:defRPr sz="800"/>
            </a:lvl6pPr>
            <a:lvl7pPr marL="1151667" indent="0">
              <a:buNone/>
              <a:defRPr sz="800"/>
            </a:lvl7pPr>
            <a:lvl8pPr marL="1343611" indent="0">
              <a:buNone/>
              <a:defRPr sz="800"/>
            </a:lvl8pPr>
            <a:lvl9pPr marL="1535555" indent="0">
              <a:buNone/>
              <a:defRPr sz="800"/>
            </a:lvl9pPr>
          </a:lstStyle>
          <a:p>
            <a:pPr lvl="0"/>
            <a:endParaRPr lang="ru-RU" noProof="0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332519" y="1351760"/>
            <a:ext cx="7315041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3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6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46179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87E-7990-45E1-B202-98DFCBA4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C15D-E0B0-45B7-A01B-9F99C02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6FC9-C121-4169-9C90-228E7FC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33BDBD9-EC12-4992-85C3-79FC20BD96E0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47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Eng" hidden="1">
            <a:extLst>
              <a:ext uri="{FF2B5EF4-FFF2-40B4-BE49-F238E27FC236}">
                <a16:creationId xmlns:a16="http://schemas.microsoft.com/office/drawing/2014/main" id="{14A44DEE-CE10-CA46-AD73-F9481496D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1227" y="2728963"/>
            <a:ext cx="3291514" cy="1212199"/>
          </a:xfrm>
          <a:prstGeom prst="rect">
            <a:avLst/>
          </a:prstGeom>
        </p:spPr>
      </p:pic>
      <p:pic>
        <p:nvPicPr>
          <p:cNvPr id="5" name="LogoRus">
            <a:extLst>
              <a:ext uri="{FF2B5EF4-FFF2-40B4-BE49-F238E27FC236}">
                <a16:creationId xmlns:a16="http://schemas.microsoft.com/office/drawing/2014/main" id="{40923594-8447-5A46-8A64-5871B7E0E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7671" y="2818397"/>
            <a:ext cx="3295070" cy="12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8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7">
            <a:extLst>
              <a:ext uri="{FF2B5EF4-FFF2-40B4-BE49-F238E27FC236}">
                <a16:creationId xmlns:a16="http://schemas.microsoft.com/office/drawing/2014/main" id="{79352FF1-22B2-114D-B504-DB00F440C2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925" y="874139"/>
            <a:ext cx="4381785" cy="6096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1600" b="0" i="0" baseline="0">
                <a:latin typeface="YS Text Light" pitchFamily="2" charset="-52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1099" y="5030548"/>
            <a:ext cx="9154740" cy="909084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baseline="0">
                <a:latin typeface="YS Text Light" pitchFamily="2" charset="-52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2" indent="0" algn="ctr">
              <a:buNone/>
              <a:defRPr sz="1600"/>
            </a:lvl8pPr>
            <a:lvl9pPr marL="3657419" indent="0" algn="ctr">
              <a:buNone/>
              <a:defRPr sz="16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50639F-F59F-B746-A68D-63C278D476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458" y="1915584"/>
            <a:ext cx="9154740" cy="2746904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33" name="LogoRus">
            <a:extLst>
              <a:ext uri="{FF2B5EF4-FFF2-40B4-BE49-F238E27FC236}">
                <a16:creationId xmlns:a16="http://schemas.microsoft.com/office/drawing/2014/main" id="{6AD2487E-ADA1-114F-B592-8318F0583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2990" y="981517"/>
            <a:ext cx="1144807" cy="438684"/>
          </a:xfrm>
          <a:prstGeom prst="rect">
            <a:avLst/>
          </a:prstGeom>
        </p:spPr>
      </p:pic>
      <p:sp>
        <p:nvSpPr>
          <p:cNvPr id="35" name="Рисунок 9">
            <a:extLst>
              <a:ext uri="{FF2B5EF4-FFF2-40B4-BE49-F238E27FC236}">
                <a16:creationId xmlns:a16="http://schemas.microsoft.com/office/drawing/2014/main" id="{48D1D383-E3AC-5F4C-BB7C-F076B9B8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2741" y="876856"/>
            <a:ext cx="2933098" cy="613617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1600" b="0" i="0" baseline="0">
                <a:latin typeface="YS Text Light" pitchFamily="2" charset="-52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NDA</a:t>
            </a:r>
            <a:endParaRPr lang="ru-RU" dirty="0"/>
          </a:p>
        </p:txBody>
      </p:sp>
      <p:pic>
        <p:nvPicPr>
          <p:cNvPr id="7" name="LogoEng" hidden="1">
            <a:extLst>
              <a:ext uri="{FF2B5EF4-FFF2-40B4-BE49-F238E27FC236}">
                <a16:creationId xmlns:a16="http://schemas.microsoft.com/office/drawing/2014/main" id="{4BDDB143-F27E-4A4F-81EF-CF473B4BC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070" y="942112"/>
            <a:ext cx="1164588" cy="4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C9ED4-2664-4D69-9406-C843CEC1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2878B-0A1E-486F-95A7-CA9869FF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1F6F8-D369-40DF-975B-F22E523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1D3BC1-B8D8-456D-962A-9D61833DF057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804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1099" y="457945"/>
            <a:ext cx="9154740" cy="542975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458" y="1915584"/>
            <a:ext cx="9154740" cy="2746904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0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121498A8-B247-8E41-B989-21A7A9E9BA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4589" y="2780578"/>
            <a:ext cx="1455839" cy="121948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3A226A-A6E5-FC45-8E25-292A9270E5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2986" y="457945"/>
            <a:ext cx="8052853" cy="542975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78064-496F-884F-B574-B9E9DA8CA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3345" y="1915584"/>
            <a:ext cx="8052494" cy="2746904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2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61527DB0-CF55-144D-9CA7-48B711C59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7030" y="0"/>
            <a:ext cx="4440766" cy="6864913"/>
          </a:xfrm>
          <a:custGeom>
            <a:avLst/>
            <a:gdLst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0 w 9936178"/>
              <a:gd name="connsiteY4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175245 w 10111423"/>
              <a:gd name="connsiteY0" fmla="*/ 0 h 13716000"/>
              <a:gd name="connsiteX1" fmla="*/ 10111423 w 10111423"/>
              <a:gd name="connsiteY1" fmla="*/ 0 h 13716000"/>
              <a:gd name="connsiteX2" fmla="*/ 10111423 w 10111423"/>
              <a:gd name="connsiteY2" fmla="*/ 13716000 h 13716000"/>
              <a:gd name="connsiteX3" fmla="*/ 175245 w 10111423"/>
              <a:gd name="connsiteY3" fmla="*/ 13716000 h 13716000"/>
              <a:gd name="connsiteX4" fmla="*/ 3131170 w 10111423"/>
              <a:gd name="connsiteY4" fmla="*/ 6680200 h 13716000"/>
              <a:gd name="connsiteX5" fmla="*/ 175245 w 10111423"/>
              <a:gd name="connsiteY5" fmla="*/ 0 h 13716000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237170"/>
              <a:gd name="connsiteX1" fmla="*/ 10143201 w 10143201"/>
              <a:gd name="connsiteY1" fmla="*/ 0 h 14237170"/>
              <a:gd name="connsiteX2" fmla="*/ 10143201 w 10143201"/>
              <a:gd name="connsiteY2" fmla="*/ 13716000 h 14237170"/>
              <a:gd name="connsiteX3" fmla="*/ 207023 w 10143201"/>
              <a:gd name="connsiteY3" fmla="*/ 13716000 h 14237170"/>
              <a:gd name="connsiteX4" fmla="*/ 3162948 w 10143201"/>
              <a:gd name="connsiteY4" fmla="*/ 6680200 h 14237170"/>
              <a:gd name="connsiteX5" fmla="*/ 207023 w 10143201"/>
              <a:gd name="connsiteY5" fmla="*/ 0 h 14237170"/>
              <a:gd name="connsiteX0" fmla="*/ 207023 w 10143201"/>
              <a:gd name="connsiteY0" fmla="*/ 0 h 13716000"/>
              <a:gd name="connsiteX1" fmla="*/ 10143201 w 10143201"/>
              <a:gd name="connsiteY1" fmla="*/ 0 h 13716000"/>
              <a:gd name="connsiteX2" fmla="*/ 10143201 w 10143201"/>
              <a:gd name="connsiteY2" fmla="*/ 13716000 h 13716000"/>
              <a:gd name="connsiteX3" fmla="*/ 207023 w 10143201"/>
              <a:gd name="connsiteY3" fmla="*/ 13716000 h 13716000"/>
              <a:gd name="connsiteX4" fmla="*/ 3162948 w 10143201"/>
              <a:gd name="connsiteY4" fmla="*/ 6680200 h 13716000"/>
              <a:gd name="connsiteX5" fmla="*/ 207023 w 10143201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355600 w 9936178"/>
              <a:gd name="connsiteY0" fmla="*/ 2540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355600 w 99361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51125 w 9631378"/>
              <a:gd name="connsiteY4" fmla="*/ 668020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10485 w 9631378"/>
              <a:gd name="connsiteY4" fmla="*/ 679196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20645 w 9631378"/>
              <a:gd name="connsiteY4" fmla="*/ 6751320 h 13716000"/>
              <a:gd name="connsiteX5" fmla="*/ 50800 w 9631378"/>
              <a:gd name="connsiteY5" fmla="*/ 25400 h 13716000"/>
              <a:gd name="connsiteX0" fmla="*/ 62375 w 9642953"/>
              <a:gd name="connsiteY0" fmla="*/ 2540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62375 w 9642953"/>
              <a:gd name="connsiteY5" fmla="*/ 2540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8880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8880953"/>
              <a:gd name="connsiteY0" fmla="*/ 2250 h 13741400"/>
              <a:gd name="connsiteX1" fmla="*/ 8880953 w 8880953"/>
              <a:gd name="connsiteY1" fmla="*/ 0 h 13741400"/>
              <a:gd name="connsiteX2" fmla="*/ 8880953 w 8880953"/>
              <a:gd name="connsiteY2" fmla="*/ 13741400 h 13741400"/>
              <a:gd name="connsiteX3" fmla="*/ 0 w 8880953"/>
              <a:gd name="connsiteY3" fmla="*/ 13725324 h 13741400"/>
              <a:gd name="connsiteX4" fmla="*/ 2585921 w 8880953"/>
              <a:gd name="connsiteY4" fmla="*/ 6751320 h 13741400"/>
              <a:gd name="connsiteX5" fmla="*/ 16077 w 8880953"/>
              <a:gd name="connsiteY5" fmla="*/ 2250 h 13741400"/>
              <a:gd name="connsiteX0" fmla="*/ 16077 w 8880953"/>
              <a:gd name="connsiteY0" fmla="*/ 2250 h 13725324"/>
              <a:gd name="connsiteX1" fmla="*/ 8880953 w 8880953"/>
              <a:gd name="connsiteY1" fmla="*/ 0 h 13725324"/>
              <a:gd name="connsiteX2" fmla="*/ 8880953 w 8880953"/>
              <a:gd name="connsiteY2" fmla="*/ 13718251 h 13725324"/>
              <a:gd name="connsiteX3" fmla="*/ 0 w 8880953"/>
              <a:gd name="connsiteY3" fmla="*/ 13725324 h 13725324"/>
              <a:gd name="connsiteX4" fmla="*/ 2585921 w 8880953"/>
              <a:gd name="connsiteY4" fmla="*/ 6751320 h 13725324"/>
              <a:gd name="connsiteX5" fmla="*/ 16077 w 8880953"/>
              <a:gd name="connsiteY5" fmla="*/ 2250 h 13725324"/>
              <a:gd name="connsiteX0" fmla="*/ 16077 w 8880953"/>
              <a:gd name="connsiteY0" fmla="*/ 2250 h 13729825"/>
              <a:gd name="connsiteX1" fmla="*/ 8880953 w 8880953"/>
              <a:gd name="connsiteY1" fmla="*/ 0 h 13729825"/>
              <a:gd name="connsiteX2" fmla="*/ 8869379 w 8880953"/>
              <a:gd name="connsiteY2" fmla="*/ 13729825 h 13729825"/>
              <a:gd name="connsiteX3" fmla="*/ 0 w 8880953"/>
              <a:gd name="connsiteY3" fmla="*/ 13725324 h 13729825"/>
              <a:gd name="connsiteX4" fmla="*/ 2585921 w 8880953"/>
              <a:gd name="connsiteY4" fmla="*/ 6751320 h 13729825"/>
              <a:gd name="connsiteX5" fmla="*/ 16077 w 8880953"/>
              <a:gd name="connsiteY5" fmla="*/ 2250 h 137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0953" h="13729825">
                <a:moveTo>
                  <a:pt x="16077" y="2250"/>
                </a:moveTo>
                <a:lnTo>
                  <a:pt x="8880953" y="0"/>
                </a:lnTo>
                <a:lnTo>
                  <a:pt x="8869379" y="13729825"/>
                </a:lnTo>
                <a:lnTo>
                  <a:pt x="0" y="13725324"/>
                </a:lnTo>
                <a:lnTo>
                  <a:pt x="2585921" y="6751320"/>
                </a:lnTo>
                <a:lnTo>
                  <a:pt x="16077" y="225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 anchorCtr="1"/>
          <a:lstStyle>
            <a:lvl1pPr algn="ctr"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B8B226-C026-5B41-8DF8-CE1C75FD8C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1099" y="457945"/>
            <a:ext cx="6221642" cy="542975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8BEC1-770E-C549-A6A1-8DF59D047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458" y="1915584"/>
            <a:ext cx="6589607" cy="2746904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67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8F06DF-25BF-DA43-A249-1D8E105D8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21" y="0"/>
            <a:ext cx="12192000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>
            <a:lvl1pPr algn="ctr">
              <a:defRPr b="0">
                <a:solidFill>
                  <a:schemeClr val="bg2"/>
                </a:solidFill>
                <a:latin typeface="YS Text Light" pitchFamily="2" charset="-52"/>
              </a:defRPr>
            </a:lvl1pPr>
          </a:lstStyle>
          <a:p>
            <a:r>
              <a:rPr lang="ru-RU" dirty="0"/>
              <a:t>На фон нужно вставить изображение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2A1BFC-2E62-AF46-B06C-706D800F0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1099" y="457945"/>
            <a:ext cx="9154740" cy="542975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YS Text Light" pitchFamily="2" charset="-52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0F8C3D-6D3E-D240-A05F-03CA334B2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458" y="1915584"/>
            <a:ext cx="4392364" cy="2746904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>
                <a:solidFill>
                  <a:schemeClr val="bg1"/>
                </a:solidFill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03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20971" y="1912468"/>
            <a:ext cx="3288736" cy="369564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521099" y="815182"/>
            <a:ext cx="9154740" cy="736600"/>
          </a:xfrm>
        </p:spPr>
        <p:txBody>
          <a:bodyPr tIns="216000" rIns="0" anchor="t"/>
          <a:lstStyle>
            <a:lvl1pPr>
              <a:defRPr b="0" baseline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59F20745-D3B4-E445-AF16-337808FC8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1099" y="1914431"/>
            <a:ext cx="729329" cy="3667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1693" y="2652346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1B7A5B9-7DAF-A941-AE5F-8010D004A7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521099" y="2653898"/>
            <a:ext cx="729329" cy="36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621693" y="3383848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4406C1D-B142-5F47-9DBA-4D0B7047D1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521099" y="3385400"/>
            <a:ext cx="729329" cy="36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621693" y="4113224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A0B4DC4D-EBAE-5742-8F8D-6B3F47BCCE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21099" y="4114775"/>
            <a:ext cx="729329" cy="3580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D16315E-6FEC-174B-B128-E5925E3BF57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621693" y="4844867"/>
            <a:ext cx="3288736" cy="36530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5142D94-0E1F-2049-A2D9-0B852880521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1099" y="4843761"/>
            <a:ext cx="729329" cy="3664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0A800AF3-5748-4E43-804C-FC43E177662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21693" y="5577994"/>
            <a:ext cx="3288736" cy="36530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DE561E0-4221-244D-9277-8CEBC45B769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521099" y="5576888"/>
            <a:ext cx="729329" cy="3664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9B3E06BA-02B6-454D-8FF6-9F34EB7F26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386684" y="1912468"/>
            <a:ext cx="3288736" cy="369564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6B97D422-B3E5-1D45-ADF1-E96D651934A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86812" y="1914431"/>
            <a:ext cx="729329" cy="3667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A027CAEB-994C-F846-BC00-4FACCD445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387406" y="2652346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DCC82649-AFC6-C546-B02B-707A8BFB64E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86812" y="2653898"/>
            <a:ext cx="729329" cy="36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785F48D9-DFBF-F543-A309-A4192603225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387406" y="3383848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Девятый раздел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:a16="http://schemas.microsoft.com/office/drawing/2014/main" id="{D070534D-117D-5D45-A37B-B8EA2D6523C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86812" y="3385400"/>
            <a:ext cx="729329" cy="36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CACCE557-BB3B-0A4E-AA6C-0DF5ABD7E68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387406" y="4113224"/>
            <a:ext cx="3288736" cy="360729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Десятый раздел</a:t>
            </a: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D3DEBB94-69EE-5842-9000-3509D15EAC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86812" y="4114775"/>
            <a:ext cx="729329" cy="3580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id="{88C3D922-D9E3-D743-94EE-C0562E3A27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387406" y="4844867"/>
            <a:ext cx="3288736" cy="36530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Одиннадцатый раздел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9592070E-32D6-204B-98DD-C681B353234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86812" y="4843761"/>
            <a:ext cx="729329" cy="3664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1" name="Текст 6">
            <a:extLst>
              <a:ext uri="{FF2B5EF4-FFF2-40B4-BE49-F238E27FC236}">
                <a16:creationId xmlns:a16="http://schemas.microsoft.com/office/drawing/2014/main" id="{A5A0FFF5-8CA8-4949-AA02-7FE56AA031B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387406" y="5577994"/>
            <a:ext cx="3288736" cy="36530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Двенадцатый раздел</a:t>
            </a: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id="{1BE75190-6D2A-6E4A-9D09-464B35FDC32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86812" y="5576888"/>
            <a:ext cx="729329" cy="3664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24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19198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1099" y="819895"/>
            <a:ext cx="1649345" cy="731887"/>
          </a:xfrm>
        </p:spPr>
        <p:txBody>
          <a:bodyPr lIns="0" tIns="0" rIns="0" bIns="180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>
                <a:latin typeface="YS Text Light" pitchFamily="2" charset="-52"/>
                <a:ea typeface="Yandex Sans Text Light" charset="0"/>
                <a:cs typeface="Yandex Sans Text Light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2" indent="0" algn="ctr">
              <a:buNone/>
              <a:defRPr sz="1600"/>
            </a:lvl8pPr>
            <a:lvl9pPr marL="3657419" indent="0" algn="ctr">
              <a:buNone/>
              <a:defRPr sz="1600"/>
            </a:lvl9pPr>
          </a:lstStyle>
          <a:p>
            <a:r>
              <a:rPr lang="ru-RU" dirty="0"/>
              <a:t>00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01DCE-0A8B-3C45-B41F-A56E96E73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140" y="1045127"/>
            <a:ext cx="147906" cy="276709"/>
          </a:xfrm>
          <a:prstGeom prst="rect">
            <a:avLst/>
          </a:prstGeom>
        </p:spPr>
      </p:pic>
      <p:sp>
        <p:nvSpPr>
          <p:cNvPr id="9" name="Текст 7">
            <a:extLst>
              <a:ext uri="{FF2B5EF4-FFF2-40B4-BE49-F238E27FC236}">
                <a16:creationId xmlns:a16="http://schemas.microsoft.com/office/drawing/2014/main" id="{DC112D3D-C933-5B4D-80A2-E20728BDF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1099" y="3911273"/>
            <a:ext cx="9154740" cy="2213303"/>
          </a:xfrm>
        </p:spPr>
        <p:txBody>
          <a:bodyPr tIns="0" numCol="2" spcCol="360000">
            <a:noAutofit/>
          </a:bodyPr>
          <a:lstStyle>
            <a:lvl1pPr>
              <a:defRPr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Содержание раздела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5BBC7A0A-1135-6E40-A724-89CFA7EA5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099" y="2100600"/>
            <a:ext cx="9155396" cy="1467000"/>
          </a:xfrm>
        </p:spPr>
        <p:txBody>
          <a:bodyPr tIns="0" bIns="162000" anchor="b"/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036548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0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52" y="1714925"/>
            <a:ext cx="10613078" cy="4409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2400"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2400"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2400"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4279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8D795-4C1C-AF42-9709-B72335385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1715720"/>
            <a:ext cx="3292639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C2E3AF-06DA-2C4F-BDE4-E2EAFC12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090" y="1714925"/>
            <a:ext cx="6949840" cy="4409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</p:txBody>
      </p:sp>
    </p:spTree>
    <p:extLst>
      <p:ext uri="{BB962C8B-B14F-4D97-AF65-F5344CB8AC3E}">
        <p14:creationId xmlns:p14="http://schemas.microsoft.com/office/powerpoint/2010/main" val="2175846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852" y="1714925"/>
            <a:ext cx="5119971" cy="4409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812" y="1714925"/>
            <a:ext cx="5120118" cy="4409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348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CEE59-6135-4726-9D67-7D63D4D5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9DA6B-0782-4D93-B20A-18FBB9B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B2E23-B0A2-448B-89B5-5FCD4E19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4473A2-B51A-4C76-BB2C-0FF5443194CB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28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0EBDA6F-21A1-7E49-AD6B-DA4F4E7C0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9AF63-0A12-2D4E-9664-3EE781D6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0BF5248-E041-F94F-85C6-134408C35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772462EC-AF59-4D4E-ABCE-0C5A2D583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1715720"/>
            <a:ext cx="3292639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682A56D-E86B-DE49-A3AA-B88DB8F5C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090" y="1714925"/>
            <a:ext cx="6949840" cy="2033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F96D506-1E9B-A94F-BF59-F9E5F9FB61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57090" y="4104000"/>
            <a:ext cx="6949840" cy="2020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18" marR="0" indent="0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None/>
              <a:tabLst/>
              <a:defRPr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60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556212-67BA-FE4E-A4C5-BEB4228D7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C2DF9-0B26-E448-AD09-5E231671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0AC953BC-6440-414F-B224-7989C8495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64DA894-71EE-8F44-BC82-1B4FD8DA66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852" y="1714925"/>
            <a:ext cx="5119971" cy="3124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DB96E68-4ABE-704B-AFBC-B303CF814A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812" y="1714925"/>
            <a:ext cx="5120118" cy="3124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B24B671-40E4-6946-947D-AA93D59EA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5016600"/>
            <a:ext cx="8783365" cy="1107976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852" y="1714925"/>
            <a:ext cx="3292639" cy="3124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5016600"/>
            <a:ext cx="8783365" cy="1107976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53669" y="1714925"/>
            <a:ext cx="3289073" cy="3124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6286" y="1714925"/>
            <a:ext cx="3290644" cy="3124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460945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DCBCA59-A27E-6F49-9EC9-3C2864EB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9D87B5-8C87-984D-8958-FBC95639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3FC09214-3A10-8149-B5D5-03C5DB0D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85647C1-EE1C-7F44-8C28-ACEB3FC080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852" y="2820600"/>
            <a:ext cx="5119971" cy="3303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E789020-B7CC-3649-8BFF-F3DCDA17E88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812" y="2820600"/>
            <a:ext cx="5120118" cy="3303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820E3BF-EFD7-3F46-A713-6D0876142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3" y="1720800"/>
            <a:ext cx="5119970" cy="928738"/>
          </a:xfrm>
        </p:spPr>
        <p:txBody>
          <a:bodyPr tIns="1728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94B867F9-5BE9-B348-BC8F-0600AA812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812" y="1720800"/>
            <a:ext cx="5119970" cy="928738"/>
          </a:xfrm>
        </p:spPr>
        <p:txBody>
          <a:bodyPr tIns="1728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2900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6248E-F3FC-6345-9529-CFA085A3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78A705-AB97-1841-9C7A-780231BD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240A0DF0-5686-A049-8194-F9C6A0B54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CA47866-DF59-C248-8DD9-3EA96B5D2F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851" y="1727994"/>
            <a:ext cx="10613079" cy="3663156"/>
          </a:xfrm>
          <a:prstGeom prst="rect">
            <a:avLst/>
          </a:prstGeom>
        </p:spPr>
        <p:txBody>
          <a:bodyPr vert="horz" lIns="0" tIns="0" rIns="0" bIns="251999" rtlCol="0" anchor="ctr" anchorCtr="1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 или видео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87191F8-B8A1-8346-B126-212646171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5560841"/>
            <a:ext cx="8783365" cy="56373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17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BBC7DF-D873-E246-A3AC-A27D9B15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478937-D477-5C45-B143-3DE51713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92DE7455-C677-0147-BD3F-8159DEFA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D759DB2-5A2A-B441-923F-157EFDC160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3490" y="1720004"/>
            <a:ext cx="6953440" cy="3671146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849F259-E97D-C24B-8BF0-C7DFA2E03D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17749" y="2951700"/>
            <a:ext cx="1469327" cy="1230778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4208165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F2E9B-267A-D74E-BDE4-F0545E327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10A1FE-E1CA-254D-BA86-1C6AB5725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34013F25-78B4-4141-97A7-04B0123FC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719755-02DF-A443-B9A4-22DBA092A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3727714"/>
            <a:ext cx="329263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25FAA23-D708-2F47-89EE-1506A238C1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3490" y="3727714"/>
            <a:ext cx="329263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D95AA5DD-8F39-D943-A674-08CB46760E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5779" y="3727714"/>
            <a:ext cx="329263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E43F7BE-93A2-0043-BFDC-BB3FA2ACAB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833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B25CCFA3-8B97-5A40-AA50-87E8A13E3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52902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1A3FFD3-33D2-6043-8F3D-69D7A54B97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15419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281832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F8AC81-C369-C940-A083-BF9DDAA5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9DFE2CB-D51A-1145-BBC9-E6F46C48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3FABF5D-A3D2-774B-90FE-1A4AC11A0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1BA67519-7FF6-6A4D-AA35-DD4676EF5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3" y="3727714"/>
            <a:ext cx="2376591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7DEE891-3469-564C-B6BE-5FDA03A0E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833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ACA28A7C-23D1-B048-AD02-4F2935C55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0053" y="3727714"/>
            <a:ext cx="2373770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0A210F1D-744E-964A-ACF1-3D683FC6F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38999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EA6FB9E2-4FC7-DB4A-BBC2-2B19A7FDB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6813" y="3727714"/>
            <a:ext cx="2372770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8F39D33-7ADF-ED46-BCC5-341882E6AF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6734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21FFDC78-F317-FC4E-B13A-8E21382D5F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9487" y="3727714"/>
            <a:ext cx="2377443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8F1AE6B9-5E2B-C046-9C13-7810851DDB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29409" y="2117358"/>
            <a:ext cx="1462834" cy="1225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82844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5880279-9E00-5746-BEDF-976B3729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3FA0BE-FCB1-DD41-9AFE-6B2C787F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0125504-5AC3-DA40-B8E8-E1DAF443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5FF8DA1-67B6-6442-A9F0-752AD16451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8560" y="2285333"/>
            <a:ext cx="1274056" cy="106721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B711B0C0-FDBC-FC48-87F0-86BD38D7C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3" y="3727714"/>
            <a:ext cx="182489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CEA5D801-8EAB-2940-8172-8C230088CE8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93838" y="2285333"/>
            <a:ext cx="1274056" cy="106721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295BD79E-FE02-FB47-89A7-EB7F457532C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86185" y="2285333"/>
            <a:ext cx="1274056" cy="106721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964D1A7-A05F-EC41-8983-D16EAA3DD07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82524" y="2285333"/>
            <a:ext cx="1274056" cy="106721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085B9D2-B6D5-824B-B850-56C7D8D7E1C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579787" y="2285333"/>
            <a:ext cx="1274056" cy="106721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0EDA15CB-9243-E347-BA03-78B7EC32157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992600" y="3727714"/>
            <a:ext cx="182489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3F43B244-32A0-CA42-BF7C-1B7642AEC78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190521" y="3727714"/>
            <a:ext cx="182489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A19F0E9B-AF51-5A4B-931E-7C089D8E904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387080" y="3727714"/>
            <a:ext cx="182489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FE03F3F4-9505-9447-B902-4F8D7509E51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586382" y="3727714"/>
            <a:ext cx="1824899" cy="2030149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8226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2" y="6312341"/>
            <a:ext cx="5119971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5119971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434" y="0"/>
            <a:ext cx="5905566" cy="6858000"/>
          </a:xfrm>
        </p:spPr>
        <p:txBody>
          <a:bodyPr bIns="5400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21A6DA9-00F7-2E4D-A607-2B4774BAD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1715720"/>
            <a:ext cx="5119970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2400"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2400"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2400"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280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9B8EC-164D-4088-AD04-688A58F0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D4B21-4A92-465C-8191-B97CD418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91E7C-677A-4BB1-917B-570D231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2E22B1D-E1D7-44D5-A0AE-6D292D28CE3C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189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3222" y="6312341"/>
            <a:ext cx="5854293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3222" y="273571"/>
            <a:ext cx="6953708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86491" cy="6858000"/>
          </a:xfrm>
        </p:spPr>
        <p:txBody>
          <a:bodyPr tIns="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3759D08E-DECD-BB4C-87C7-900B554BF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3490" y="1715720"/>
            <a:ext cx="6953440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2400"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2400"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2400"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0524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6146" y="1727994"/>
            <a:ext cx="3290784" cy="4396581"/>
          </a:xfrm>
          <a:noFill/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BE36696-F982-B440-93D7-FD7AE1827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1715720"/>
            <a:ext cx="6948889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2400"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2400"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2400"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74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1" y="1731645"/>
            <a:ext cx="6948890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en-US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E07366D-205F-E342-9442-335AF82B0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4928" y="1715720"/>
            <a:ext cx="3292002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b="0">
                <a:latin typeface="YS Text Light" pitchFamily="2" charset="-52"/>
              </a:defRPr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b="0">
                <a:latin typeface="YS Text Light" pitchFamily="2" charset="-52"/>
              </a:defRPr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b="0">
                <a:latin typeface="YS Text Light" pitchFamily="2" charset="-52"/>
              </a:defRPr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4723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1" y="1731645"/>
            <a:ext cx="10613079" cy="4392930"/>
          </a:xfrm>
        </p:spPr>
        <p:txBody>
          <a:bodyPr tIns="468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242218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1" y="1731645"/>
            <a:ext cx="5119971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D80212A-4362-B54E-94D4-393F5D1CB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812" y="1731645"/>
            <a:ext cx="5119971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325414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1" y="1731645"/>
            <a:ext cx="3292640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8A2693F-48EF-E14E-9B89-421D6299B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53042" y="1731645"/>
            <a:ext cx="3289700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43D93D4-A86E-1248-B402-BACDE7FB57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4757" y="1731645"/>
            <a:ext cx="3292173" cy="4392930"/>
          </a:xfrm>
        </p:spPr>
        <p:txBody>
          <a:bodyPr tIns="180000" bIns="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244716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A502E89-DEA8-6F45-8073-569B507DB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51999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latin typeface="YS Text Light" pitchFamily="2" charset="-52"/>
              </a:defRPr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EC28-5BE0-7E49-9412-397DBC16A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9FD6-9EE1-764D-9BF1-8C9BF659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52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099" y="5025231"/>
            <a:ext cx="6224992" cy="914401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baseline="0">
                <a:latin typeface="YS Text Light" pitchFamily="2" charset="-52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2" indent="0" algn="ctr">
              <a:buNone/>
              <a:defRPr sz="1600"/>
            </a:lvl8pPr>
            <a:lvl9pPr marL="3657419" indent="0" algn="ctr">
              <a:buNone/>
              <a:defRPr sz="16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6179" y="1555750"/>
            <a:ext cx="9704051" cy="3106738"/>
          </a:xfrm>
        </p:spPr>
        <p:txBody>
          <a:bodyPr tIns="180000" anchor="ctr">
            <a:noAutofit/>
          </a:bodyPr>
          <a:lstStyle>
            <a:lvl1pPr marL="0" indent="0"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4800" b="0" baseline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9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чёрны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3B634B-388F-A448-9977-928240B53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750DB9-1050-F946-A127-D0A81371C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bg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93341BD-A05E-7146-B509-3E298CC0F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solidFill>
                  <a:schemeClr val="bg1"/>
                </a:solidFill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8235F-978B-214B-8415-D194E2679F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820" y="1552289"/>
            <a:ext cx="10611110" cy="4572286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300"/>
              </a:spcBef>
              <a:defRPr b="0" i="0">
                <a:solidFill>
                  <a:schemeClr val="bg1"/>
                </a:solidFill>
                <a:latin typeface="YS Text Light" pitchFamily="2" charset="-52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156840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CB4852-24CC-9546-8775-D111FA68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609C07-4ABA-9149-94E6-B2C8983A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45484853-AF1C-9C4F-87F8-C9C5A3EDB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C83B333-F3B4-444F-8A46-A3EA094A3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820" y="1552289"/>
            <a:ext cx="10611110" cy="4572286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300"/>
              </a:spcBef>
              <a:defRPr b="0" i="0">
                <a:solidFill>
                  <a:schemeClr val="tx1"/>
                </a:solidFill>
                <a:latin typeface="YS Text Light" pitchFamily="2" charset="-52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184194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18C97-EE7D-41C9-B2DD-BFF2B9EB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0F34-B82C-4C72-8EC8-5E823A85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85D14-2003-4943-B6A8-8DEE78DD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22F46CB-E960-412C-8EBA-859F32E5B674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085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5">
            <a:extLst>
              <a:ext uri="{FF2B5EF4-FFF2-40B4-BE49-F238E27FC236}">
                <a16:creationId xmlns:a16="http://schemas.microsoft.com/office/drawing/2014/main" id="{C09B87DF-F74F-C84C-8E71-045F945C6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32" y="3748088"/>
            <a:ext cx="4209355" cy="410257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baseline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83029A49-DE31-E64A-A86E-7056DB181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1099" y="4276719"/>
            <a:ext cx="4209355" cy="562775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099" y="1738947"/>
            <a:ext cx="9154740" cy="1828166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 b="0">
                <a:latin typeface="YS Text Medium" pitchFamily="2" charset="-52"/>
              </a:defRPr>
            </a:lvl1pPr>
          </a:lstStyle>
          <a:p>
            <a:r>
              <a:rPr lang="ru-RU" dirty="0"/>
              <a:t>Спасибо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6DE52A79-8184-B048-AE45-4960F2F1B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0903" y="5022236"/>
            <a:ext cx="4209551" cy="368515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189F932A-831C-6E4F-83E8-CFBA348AF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0903" y="5394364"/>
            <a:ext cx="4209551" cy="360094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71328253-70E3-5C47-993B-51E50AED83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83785" y="3748088"/>
            <a:ext cx="4392054" cy="410257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baseline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6A552FD6-ABD1-D64D-9FF6-E553B0A556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3785" y="4276719"/>
            <a:ext cx="4392054" cy="562775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latin typeface="YS Text Light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7207650D-8903-7C4E-9AEE-D86AEB38CA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4779" y="5022236"/>
            <a:ext cx="4391016" cy="368515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3BB70EA8-80F5-E34B-BB07-E65613EA8D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4779" y="5394364"/>
            <a:ext cx="4391016" cy="360094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YS Text Light" pitchFamily="2" charset="-52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pic>
        <p:nvPicPr>
          <p:cNvPr id="18" name="LogoRus">
            <a:extLst>
              <a:ext uri="{FF2B5EF4-FFF2-40B4-BE49-F238E27FC236}">
                <a16:creationId xmlns:a16="http://schemas.microsoft.com/office/drawing/2014/main" id="{AB3E2125-805D-EE4F-87E3-DE7492918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2990" y="981517"/>
            <a:ext cx="1144807" cy="438684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8D7C290C-5BB6-D14F-95C8-1FAE5375BC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925" y="874139"/>
            <a:ext cx="4381785" cy="6096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1600" b="0" i="0" baseline="0">
                <a:latin typeface="YS Text Light" pitchFamily="2" charset="-52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5703AFA8-3BF4-5544-A3BC-2BAD9D5865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2741" y="876856"/>
            <a:ext cx="2933098" cy="613617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1600" b="0" i="0" baseline="0">
                <a:latin typeface="YS Text Light" pitchFamily="2" charset="-52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NDA</a:t>
            </a:r>
            <a:endParaRPr lang="ru-RU" dirty="0"/>
          </a:p>
        </p:txBody>
      </p:sp>
      <p:sp>
        <p:nvSpPr>
          <p:cNvPr id="31" name="Рисунок 10">
            <a:extLst>
              <a:ext uri="{FF2B5EF4-FFF2-40B4-BE49-F238E27FC236}">
                <a16:creationId xmlns:a16="http://schemas.microsoft.com/office/drawing/2014/main" id="{EDCF3707-D507-EE43-908E-05F8BD123C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96408" y="5415270"/>
            <a:ext cx="216358" cy="216625"/>
          </a:xfrm>
        </p:spPr>
        <p:txBody>
          <a:bodyPr anchor="ctr" anchorCtr="0"/>
          <a:lstStyle>
            <a:lvl1pPr algn="ctr">
              <a:defRPr sz="800" b="0">
                <a:latin typeface="YS Text Light" pitchFamily="2" charset="-52"/>
              </a:defRPr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id="{338C2023-7709-FA4E-82B3-344C61A157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96408" y="5046208"/>
            <a:ext cx="216358" cy="216625"/>
          </a:xfrm>
        </p:spPr>
        <p:txBody>
          <a:bodyPr anchor="ctr" anchorCtr="0"/>
          <a:lstStyle>
            <a:lvl1pPr algn="ctr">
              <a:defRPr sz="800" b="0">
                <a:latin typeface="YS Text Light" pitchFamily="2" charset="-52"/>
              </a:defRPr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FEEA7C5F-02DF-494E-A3DD-371DBF79D4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237831" y="5415270"/>
            <a:ext cx="216358" cy="216625"/>
          </a:xfrm>
        </p:spPr>
        <p:txBody>
          <a:bodyPr anchor="ctr" anchorCtr="0"/>
          <a:lstStyle>
            <a:lvl1pPr algn="ctr">
              <a:defRPr sz="800" b="0">
                <a:latin typeface="YS Text Light" pitchFamily="2" charset="-52"/>
              </a:defRPr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234FC2DF-131A-424E-98BF-B350AB6AFA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237831" y="5046208"/>
            <a:ext cx="216358" cy="216625"/>
          </a:xfrm>
        </p:spPr>
        <p:txBody>
          <a:bodyPr anchor="ctr" anchorCtr="0"/>
          <a:lstStyle>
            <a:lvl1pPr algn="ctr">
              <a:defRPr sz="800" b="0">
                <a:latin typeface="YS Text Light" pitchFamily="2" charset="-52"/>
              </a:defRPr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pic>
        <p:nvPicPr>
          <p:cNvPr id="21" name="LogoEng" hidden="1">
            <a:extLst>
              <a:ext uri="{FF2B5EF4-FFF2-40B4-BE49-F238E27FC236}">
                <a16:creationId xmlns:a16="http://schemas.microsoft.com/office/drawing/2014/main" id="{2C0343D3-CA16-7749-A263-ADF949D82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070" y="942112"/>
            <a:ext cx="1164588" cy="4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21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50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YS Text Light" pitchFamily="2" charset="-52"/>
              </a:defRPr>
            </a:lvl1pPr>
            <a:lvl2pPr>
              <a:defRPr b="0">
                <a:latin typeface="YS Text Light" pitchFamily="2" charset="-52"/>
              </a:defRPr>
            </a:lvl2pPr>
            <a:lvl3pPr>
              <a:defRPr b="0">
                <a:latin typeface="YS Text Light" pitchFamily="2" charset="-52"/>
              </a:defRPr>
            </a:lvl3pPr>
            <a:lvl4pPr>
              <a:defRPr b="0">
                <a:latin typeface="YS Text Light" pitchFamily="2" charset="-52"/>
              </a:defRPr>
            </a:lvl4pPr>
            <a:lvl5pPr>
              <a:defRPr b="0">
                <a:latin typeface="YS Text Light" pitchFamily="2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YS Text Light" pitchFamily="2" charset="-52"/>
              </a:defRPr>
            </a:lvl1pPr>
          </a:lstStyle>
          <a:p>
            <a:fld id="{F6941188-2DF3-4535-8285-D5FB92B6207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S Text Light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YS Text Light" pitchFamily="2" charset="-52"/>
              </a:defRPr>
            </a:lvl1pPr>
          </a:lstStyle>
          <a:p>
            <a:pPr>
              <a:defRPr/>
            </a:pPr>
            <a:fld id="{F5C569D5-370F-4E2B-8C91-AA7999C3D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13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YS Text Medium" pitchFamily="2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latin typeface="YS Text Light" pitchFamily="2" charset="-52"/>
              </a:defRPr>
            </a:lvl1pPr>
            <a:lvl2pPr>
              <a:defRPr b="0">
                <a:latin typeface="YS Text Light" pitchFamily="2" charset="-52"/>
              </a:defRPr>
            </a:lvl2pPr>
            <a:lvl3pPr>
              <a:defRPr b="0">
                <a:latin typeface="YS Text Light" pitchFamily="2" charset="-52"/>
              </a:defRPr>
            </a:lvl3pPr>
            <a:lvl4pPr>
              <a:defRPr b="0">
                <a:latin typeface="YS Text Light" pitchFamily="2" charset="-52"/>
              </a:defRPr>
            </a:lvl4pPr>
            <a:lvl5pPr>
              <a:defRPr b="0">
                <a:latin typeface="YS Text Light" pitchFamily="2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>
                <a:latin typeface="YS Text Light" pitchFamily="2" charset="-52"/>
              </a:defRPr>
            </a:lvl1pPr>
            <a:lvl2pPr>
              <a:defRPr b="0">
                <a:latin typeface="YS Text Light" pitchFamily="2" charset="-52"/>
              </a:defRPr>
            </a:lvl2pPr>
            <a:lvl3pPr>
              <a:defRPr b="0">
                <a:latin typeface="YS Text Light" pitchFamily="2" charset="-52"/>
              </a:defRPr>
            </a:lvl3pPr>
            <a:lvl4pPr>
              <a:defRPr b="0">
                <a:latin typeface="YS Text Light" pitchFamily="2" charset="-52"/>
              </a:defRPr>
            </a:lvl4pPr>
            <a:lvl5pPr>
              <a:defRPr b="0">
                <a:latin typeface="YS Text Light" pitchFamily="2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YS Text Light" pitchFamily="2" charset="-52"/>
              </a:defRPr>
            </a:lvl1pPr>
          </a:lstStyle>
          <a:p>
            <a:fld id="{F6941188-2DF3-4535-8285-D5FB92B6207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S Text Light" pitchFamily="2" charset="-52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YS Text Light" pitchFamily="2" charset="-52"/>
              </a:defRPr>
            </a:lvl1pPr>
          </a:lstStyle>
          <a:p>
            <a:pPr>
              <a:defRPr/>
            </a:pPr>
            <a:fld id="{C99543F0-7E3E-4B40-9F74-D92CEE078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9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87E-7990-45E1-B202-98DFCBA4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C15D-E0B0-45B7-A01B-9F99C02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6FC9-C121-4169-9C90-228E7FC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33BDBD9-EC12-4992-85C3-79FC20BD96E0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125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26E8F-BAB4-45D8-905B-D3B6C1DC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09F4E2-C94C-4615-873E-E308AB9BA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FB0D6-748F-4166-AF2D-57770F0C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D0B48-4EAE-4EE9-AEB5-E2BC21F6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DBC53-C5B6-4A5F-8451-26A48E58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44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7FF37-C1BD-449E-A9C6-8D229088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13C4E-E744-4151-B4EA-DA3D8E8A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18E76-C5C4-4E36-AF3D-D31285EB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BC5AD-D443-4961-9B86-1D290539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76147-4792-47EC-AE47-0A43DD29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0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7691-74D8-4AEC-8367-9DEBC2A5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042434-C1E8-4821-9CE7-1DD81455C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E9ED8-3DE6-4663-83B2-6E897E09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26AC1-2BD0-4D29-9E64-BA894840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45413-611C-4577-99AD-6AB5FF6A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052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95300-56A2-4692-83E4-5B5F5A6F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8D3A6-CD8B-4257-AC7A-27C75A03A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DFBA-8E9B-4AAB-86C0-6DE3E5CD5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F3FD2-6090-4F5F-9FB6-66A0381F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FC0A9-AEDF-4829-A317-CFEA66A3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E7707-63C1-4EAC-B245-22949D8A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CAEFC-E7ED-4BF4-A856-A81A8C2C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91F71-D458-4F0E-9A82-D326C404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E703C-9A84-4A92-A43E-4CD44EDF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F8E0F8B-BFAA-4099-A0BE-90BB32FCBA5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205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646AE-BAAA-43B9-B3F6-9786DCF5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70A1AD-B1B4-4011-BF06-FE37034BC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77B99E-EDA4-40BD-A4F6-AB5F1BE9F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A6D2BA-067F-40B9-A1CC-09C6E2AD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2DB93E-5892-4414-9AB7-BB31F607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6BF1B-38B7-4A9B-97B1-AE9CD6AC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73F607-CF10-4BCA-B30F-E71625C3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495D66-9251-42F6-BA70-4DC78FAF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0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3A076-C8AA-466C-A87E-202E515B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2C3164-BDF1-43C5-9F61-FD67881E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3ADFE5-31AA-495B-8DC7-A0D06A55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15168-AB39-43CB-8AAE-470BD204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87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E6F39F-E488-4F2B-B914-C785FF09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7B9DBA-360D-42B9-9A74-70499F30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998BE-960D-421D-A2DB-536E0F32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9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9F6EE-3512-4555-8AF8-19202759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CF831-259D-4346-9585-23F4EECD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089EB-2D9A-4D40-A339-14B041724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E7BE67-6E59-4032-8194-56DDFB82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C99B4A-AF4E-4B3E-BD32-E2644518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772627-9CE1-4384-8C9A-D119DE9F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416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2106B-3028-4881-8C25-8E197FD5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2C1CF2-1971-4684-A5C2-2F955435E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846FD-F038-48A9-92D4-95967D27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9D677-3038-4C0F-B3DE-EDDB41AD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12DD2-073D-432D-B727-23BCD66D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C42E8B-F3C2-4682-B292-E2EBDCA8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956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B0292-701D-4E4D-9250-B31389EC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48DE4-99FE-4E2F-82CC-D19683957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E131C-C20B-4A8C-8CD7-8BADD543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0A772-2AC6-43A6-B846-EBDF6D83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EB098-747D-4D4A-86B3-4B55A994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58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FEAC99-EAA3-4768-B030-53E4BFE48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E96D8-9F58-4698-88E8-82D6EC379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F1271-29A1-4E58-AADB-332C26B7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536A9-1F77-45E4-90D6-2E60CD62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0A49E-1815-4A04-A8C4-B0DCE38C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44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 userDrawn="1"/>
        </p:nvSpPr>
        <p:spPr bwMode="auto">
          <a:xfrm>
            <a:off x="-95250" y="2346325"/>
            <a:ext cx="11743268" cy="2703513"/>
          </a:xfrm>
          <a:prstGeom prst="rightArrow">
            <a:avLst>
              <a:gd name="adj1" fmla="val 100000"/>
              <a:gd name="adj2" fmla="val 29018"/>
            </a:avLst>
          </a:prstGeom>
          <a:noFill/>
          <a:ln w="1143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sz="20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199286" y="6311900"/>
            <a:ext cx="476249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34116" y="2345532"/>
            <a:ext cx="9214237" cy="2704306"/>
          </a:xfrm>
          <a:prstGeom prst="rect">
            <a:avLst/>
          </a:prstGeom>
        </p:spPr>
        <p:txBody>
          <a:bodyPr lIns="38389" tIns="19194" rIns="38389" bIns="19194" anchor="ctr"/>
          <a:lstStyle>
            <a:lvl1pPr algn="l">
              <a:defRPr sz="4900"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116" y="5319717"/>
            <a:ext cx="9214237" cy="714375"/>
          </a:xfrm>
          <a:prstGeom prst="rect">
            <a:avLst/>
          </a:prstGeom>
        </p:spPr>
        <p:txBody>
          <a:bodyPr lIns="38389" tIns="19194" rIns="38389" bIns="19194"/>
          <a:lstStyle>
            <a:lvl1pPr marL="0" indent="0" algn="l">
              <a:buNone/>
              <a:defRPr sz="2700" baseline="0">
                <a:solidFill>
                  <a:srgbClr val="5A6C6E"/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5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 userDrawn="1"/>
        </p:nvSpPr>
        <p:spPr bwMode="auto">
          <a:xfrm>
            <a:off x="-95250" y="2346325"/>
            <a:ext cx="11743268" cy="2703513"/>
          </a:xfrm>
          <a:prstGeom prst="rightArrow">
            <a:avLst>
              <a:gd name="adj1" fmla="val 100000"/>
              <a:gd name="adj2" fmla="val 29018"/>
            </a:avLst>
          </a:prstGeom>
          <a:noFill/>
          <a:ln w="7620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sz="20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199286" y="6311900"/>
            <a:ext cx="476249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34116" y="2345532"/>
            <a:ext cx="9214237" cy="2704306"/>
          </a:xfrm>
          <a:prstGeom prst="rect">
            <a:avLst/>
          </a:prstGeom>
        </p:spPr>
        <p:txBody>
          <a:bodyPr lIns="38389" tIns="19194" rIns="38389" bIns="19194" anchor="ctr"/>
          <a:lstStyle>
            <a:lvl1pPr algn="l">
              <a:defRPr sz="4900"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116" y="5319717"/>
            <a:ext cx="9214237" cy="714375"/>
          </a:xfrm>
          <a:prstGeom prst="rect">
            <a:avLst/>
          </a:prstGeom>
        </p:spPr>
        <p:txBody>
          <a:bodyPr lIns="38389" tIns="19194" rIns="38389" bIns="19194"/>
          <a:lstStyle>
            <a:lvl1pPr marL="0" indent="0" algn="l">
              <a:buNone/>
              <a:defRPr sz="2700" baseline="0">
                <a:solidFill>
                  <a:srgbClr val="5A6C6E"/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06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47291" y="1351757"/>
            <a:ext cx="1110027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302275" indent="-319923">
              <a:spcAft>
                <a:spcPts val="504"/>
              </a:spcAft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sz="2200">
                <a:latin typeface="Arial"/>
                <a:cs typeface="Arial"/>
              </a:defRPr>
            </a:lvl3pPr>
            <a:lvl4pPr marL="332502" indent="-247865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sz="2200">
                <a:latin typeface="Arial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</a:t>
            </a:r>
            <a:r>
              <a:rPr lang="ru-RU" dirty="0"/>
              <a:t>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58C2-863B-4733-BFAC-7E6AE0E3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A08B-34C8-4344-87B6-B6092AE4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2A1C-CB05-43E3-8C75-04F295F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BB62DD3-2F78-4850-9E02-48933A486CD7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970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6236941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44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или 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rot="5400000">
            <a:off x="6051551" y="-194203"/>
            <a:ext cx="88900" cy="1110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7288" y="1083470"/>
            <a:ext cx="11101064" cy="39306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8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sz="2200">
                <a:latin typeface="Textbook New"/>
              </a:defRPr>
            </a:lvl2pPr>
            <a:lvl3pPr marL="589436" indent="-255939">
              <a:spcBef>
                <a:spcPts val="524"/>
              </a:spcBef>
              <a:buFont typeface="Lucida Grande"/>
              <a:buChar char="–"/>
              <a:defRPr sz="2200">
                <a:latin typeface="Textbook New"/>
              </a:defRPr>
            </a:lvl3pPr>
            <a:lvl4pPr marL="574322" indent="-247865">
              <a:spcBef>
                <a:spcPts val="524"/>
              </a:spcBef>
              <a:buSzPct val="80000"/>
              <a:buFont typeface="+mj-lt"/>
              <a:buAutoNum type="arabicPeriod"/>
              <a:defRPr sz="2200">
                <a:latin typeface="Textbook New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8122975" y="5596736"/>
            <a:ext cx="3524584" cy="714375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51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0635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rot="5400000">
            <a:off x="8890001" y="3553885"/>
            <a:ext cx="88900" cy="54271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4" rIns="38389" bIns="19194" anchor="ctr"/>
          <a:lstStyle/>
          <a:p>
            <a:pPr algn="ctr" defTabSz="51187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227749" y="1351760"/>
            <a:ext cx="5420607" cy="4682331"/>
          </a:xfrm>
          <a:prstGeom prst="rect">
            <a:avLst/>
          </a:prstGeom>
        </p:spPr>
        <p:txBody>
          <a:bodyPr lIns="38389" tIns="19194" rIns="38389" bIns="19194"/>
          <a:lstStyle>
            <a:lvl1pPr marL="0" marR="0" indent="0" algn="l" defTabSz="511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55687" indent="-319923">
              <a:buSzPct val="150000"/>
              <a:buFontTx/>
              <a:buBlip>
                <a:blip r:embed="rId2"/>
              </a:buBlip>
              <a:defRPr sz="2200">
                <a:latin typeface="Textbook New"/>
              </a:defRPr>
            </a:lvl2pPr>
            <a:lvl3pPr marL="1023200" indent="-255939">
              <a:buFont typeface="Lucida Grande"/>
              <a:buChar char="–"/>
              <a:defRPr sz="2200">
                <a:latin typeface="Textbook New"/>
              </a:defRPr>
            </a:lvl3pPr>
            <a:lvl4pPr marL="1118417" indent="-383889">
              <a:buSzPct val="80000"/>
              <a:buFont typeface="+mj-lt"/>
              <a:buAutoNum type="arabicPeriod"/>
              <a:defRPr sz="2200">
                <a:latin typeface="Textbook New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47289" y="1351757"/>
            <a:ext cx="5411411" cy="4959350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90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1351761"/>
            <a:ext cx="12192000" cy="5506243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ctr">
              <a:buNone/>
              <a:defRPr sz="1300">
                <a:solidFill>
                  <a:srgbClr val="99A9AB"/>
                </a:solidFill>
                <a:latin typeface="Arial"/>
              </a:defRPr>
            </a:lvl1pPr>
            <a:lvl2pPr marL="191944" indent="0">
              <a:buNone/>
              <a:defRPr sz="1200"/>
            </a:lvl2pPr>
            <a:lvl3pPr marL="383889" indent="0">
              <a:buNone/>
              <a:defRPr sz="1000"/>
            </a:lvl3pPr>
            <a:lvl4pPr marL="575834" indent="0">
              <a:buNone/>
              <a:defRPr sz="800"/>
            </a:lvl4pPr>
            <a:lvl5pPr marL="767778" indent="0">
              <a:buNone/>
              <a:defRPr sz="800"/>
            </a:lvl5pPr>
            <a:lvl6pPr marL="959722" indent="0">
              <a:buNone/>
              <a:defRPr sz="800"/>
            </a:lvl6pPr>
            <a:lvl7pPr marL="1151667" indent="0">
              <a:buNone/>
              <a:defRPr sz="800"/>
            </a:lvl7pPr>
            <a:lvl8pPr marL="1343611" indent="0">
              <a:buNone/>
              <a:defRPr sz="800"/>
            </a:lvl8pPr>
            <a:lvl9pPr marL="1535555" indent="0">
              <a:buNone/>
              <a:defRPr sz="800"/>
            </a:lvl9pPr>
          </a:lstStyle>
          <a:p>
            <a:pPr lvl="0"/>
            <a:endParaRPr lang="ru-RU" noProof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48" y="359170"/>
            <a:ext cx="11104704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60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 левый фла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651" y="359170"/>
            <a:ext cx="11103911" cy="724695"/>
          </a:xfrm>
          <a:prstGeom prst="rect">
            <a:avLst/>
          </a:prstGeom>
        </p:spPr>
        <p:txBody>
          <a:bodyPr lIns="38389" tIns="19194" rIns="38389" bIns="19194"/>
          <a:lstStyle>
            <a:lvl1pPr algn="l">
              <a:defRPr sz="38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1351760"/>
            <a:ext cx="4062677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 algn="ctr">
              <a:buNone/>
              <a:defRPr sz="1300">
                <a:solidFill>
                  <a:srgbClr val="99A9AB"/>
                </a:solidFill>
                <a:latin typeface="Arial"/>
              </a:defRPr>
            </a:lvl1pPr>
            <a:lvl2pPr marL="191944" indent="0">
              <a:buNone/>
              <a:defRPr sz="1200"/>
            </a:lvl2pPr>
            <a:lvl3pPr marL="383889" indent="0">
              <a:buNone/>
              <a:defRPr sz="1000"/>
            </a:lvl3pPr>
            <a:lvl4pPr marL="575834" indent="0">
              <a:buNone/>
              <a:defRPr sz="800"/>
            </a:lvl4pPr>
            <a:lvl5pPr marL="767778" indent="0">
              <a:buNone/>
              <a:defRPr sz="800"/>
            </a:lvl5pPr>
            <a:lvl6pPr marL="959722" indent="0">
              <a:buNone/>
              <a:defRPr sz="800"/>
            </a:lvl6pPr>
            <a:lvl7pPr marL="1151667" indent="0">
              <a:buNone/>
              <a:defRPr sz="800"/>
            </a:lvl7pPr>
            <a:lvl8pPr marL="1343611" indent="0">
              <a:buNone/>
              <a:defRPr sz="800"/>
            </a:lvl8pPr>
            <a:lvl9pPr marL="1535555" indent="0">
              <a:buNone/>
              <a:defRPr sz="800"/>
            </a:lvl9pPr>
          </a:lstStyle>
          <a:p>
            <a:pPr lvl="0"/>
            <a:endParaRPr lang="ru-RU" noProof="0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332519" y="1351760"/>
            <a:ext cx="7315041" cy="4955357"/>
          </a:xfrm>
          <a:prstGeom prst="rect">
            <a:avLst/>
          </a:prstGeom>
        </p:spPr>
        <p:txBody>
          <a:bodyPr lIns="38389" tIns="19194" rIns="38389" bIns="19194" anchor="ctr"/>
          <a:lstStyle>
            <a:lvl1pPr marL="0" indent="0">
              <a:buNone/>
              <a:defRPr sz="2200">
                <a:latin typeface="Arial"/>
              </a:defRPr>
            </a:lvl1pPr>
            <a:lvl2pPr marL="0" indent="-319923">
              <a:buSzPct val="150000"/>
              <a:buFontTx/>
              <a:buBlip>
                <a:blip r:embed="rId2"/>
              </a:buBlip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332502" indent="-255939" algn="l" defTabSz="511878" rtl="0" eaLnBrk="1" latinLnBrk="0" hangingPunct="1">
              <a:spcBef>
                <a:spcPts val="504"/>
              </a:spcBef>
              <a:spcAft>
                <a:spcPts val="0"/>
              </a:spcAft>
              <a:buFont typeface="Lucida Grande"/>
              <a:buChar char="–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32502" indent="-247865" algn="l" defTabSz="511878" rtl="0" eaLnBrk="1" latinLnBrk="0" hangingPunct="1">
              <a:spcBef>
                <a:spcPts val="504"/>
              </a:spcBef>
              <a:spcAft>
                <a:spcPts val="0"/>
              </a:spcAft>
              <a:buSzPct val="80000"/>
              <a:buFont typeface="+mj-lt"/>
              <a:buAutoNum type="arabicPeriod"/>
              <a:defRPr lang="en-US" sz="2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2200">
                <a:latin typeface="Textbook New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0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422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altLang="ru-RU"/>
              <a:t>ВШУП НИУ ВШЭ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082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144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140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E481-DF96-481A-B18B-E1894646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75E2F-787F-453F-A6C9-9E3639FFC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B95E6-2671-4D98-872A-A5B4930B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E0EBB-EF33-40DD-8F7C-9BC652D7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C06F9-CB96-4E1E-A07E-4F844EE9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4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27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742" r:id="rId13"/>
    <p:sldLayoutId id="2147483743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716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3" r:id="rId11"/>
  </p:sldLayoutIdLst>
  <p:hf hd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kumimoji="1" sz="49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191944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383889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575834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767778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830263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279525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790700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301875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815326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204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081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958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78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55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633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511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387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265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143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021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YS Text Light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3852" y="273571"/>
            <a:ext cx="10617097" cy="1277162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793852" y="1715720"/>
            <a:ext cx="10613078" cy="4408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51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4" r:id="rId38"/>
  </p:sldLayoutIdLst>
  <p:hf hdr="0" dt="0"/>
  <p:txStyles>
    <p:titleStyle>
      <a:lvl1pPr marL="0" algn="l" defTabSz="91431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YS Text Medium" pitchFamily="2" charset="-52"/>
          <a:ea typeface="+mj-ea"/>
          <a:cs typeface="+mj-cs"/>
        </a:defRPr>
      </a:lvl1pPr>
    </p:titleStyle>
    <p:bodyStyle>
      <a:lvl1pPr marL="0" indent="0" algn="l" defTabSz="91431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600" b="0" kern="1200">
          <a:solidFill>
            <a:schemeClr val="tx1"/>
          </a:solidFill>
          <a:latin typeface="YS Text Light" pitchFamily="2" charset="-52"/>
          <a:ea typeface="+mn-ea"/>
          <a:cs typeface="+mn-cs"/>
        </a:defRPr>
      </a:lvl1pPr>
      <a:lvl2pPr marL="360000" indent="-359982" algn="l" defTabSz="95395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SzPct val="120000"/>
        <a:buFont typeface="Arial Unicode MS" panose="020B0604020202020204" pitchFamily="34" charset="-128"/>
        <a:buChar char="▎"/>
        <a:defRPr sz="1600" b="0" kern="1200" baseline="0">
          <a:solidFill>
            <a:schemeClr val="tx1"/>
          </a:solidFill>
          <a:latin typeface="YS Text Light" pitchFamily="2" charset="-52"/>
          <a:ea typeface="+mn-ea"/>
          <a:cs typeface="+mn-cs"/>
        </a:defRPr>
      </a:lvl2pPr>
      <a:lvl3pPr marL="360000" indent="-357982" algn="l" defTabSz="91431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50000"/>
        <a:buFont typeface="Arial" panose="020B0604020202020204" pitchFamily="34" charset="0"/>
        <a:buChar char="›"/>
        <a:tabLst/>
        <a:defRPr sz="1600" b="0" kern="1200">
          <a:solidFill>
            <a:schemeClr val="tx1"/>
          </a:solidFill>
          <a:latin typeface="YS Text Light" pitchFamily="2" charset="-52"/>
          <a:ea typeface="+mn-ea"/>
          <a:cs typeface="+mn-cs"/>
        </a:defRPr>
      </a:lvl3pPr>
      <a:lvl4pPr marL="360000" indent="-357982" algn="l" defTabSz="91431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+mj-lt"/>
        <a:buAutoNum type="arabicPeriod"/>
        <a:tabLst/>
        <a:defRPr sz="1600" b="0" kern="1200">
          <a:solidFill>
            <a:schemeClr val="tx1"/>
          </a:solidFill>
          <a:latin typeface="YS Text Light" pitchFamily="2" charset="-52"/>
          <a:ea typeface="+mn-ea"/>
          <a:cs typeface="+mn-cs"/>
        </a:defRPr>
      </a:lvl4pPr>
      <a:lvl5pPr marL="0" indent="0" algn="l" defTabSz="91431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600" b="0" kern="1200" baseline="0">
          <a:solidFill>
            <a:schemeClr val="tx1"/>
          </a:solidFill>
          <a:latin typeface="YS Text Light" pitchFamily="2" charset="-52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8">
          <p15:clr>
            <a:srgbClr val="F26B43"/>
          </p15:clr>
        </p15:guide>
        <p15:guide id="13" pos="3763">
          <p15:clr>
            <a:srgbClr val="F26B43"/>
          </p15:clr>
        </p15:guide>
        <p15:guide id="14" pos="3994">
          <p15:clr>
            <a:srgbClr val="F26B43"/>
          </p15:clr>
        </p15:guide>
        <p15:guide id="15" pos="3530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29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8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>
          <p15:clr>
            <a:srgbClr val="F26B43"/>
          </p15:clr>
        </p15:guide>
        <p15:guide id="51" orient="horz" pos="3107">
          <p15:clr>
            <a:srgbClr val="F26B43"/>
          </p15:clr>
        </p15:guide>
        <p15:guide id="52" orient="horz" pos="2875">
          <p15:clr>
            <a:srgbClr val="F26B43"/>
          </p15:clr>
        </p15:guide>
        <p15:guide id="53" orient="horz" pos="2641">
          <p15:clr>
            <a:srgbClr val="F26B43"/>
          </p15:clr>
        </p15:guide>
        <p15:guide id="54" orient="horz" pos="2408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38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>
          <p15:clr>
            <a:srgbClr val="F26B43"/>
          </p15:clr>
        </p15:guide>
        <p15:guide id="80" pos="168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93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26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>
          <p15:clr>
            <a:srgbClr val="F26B43"/>
          </p15:clr>
        </p15:guide>
        <p15:guide id="122" pos="14370">
          <p15:clr>
            <a:srgbClr val="F26B43"/>
          </p15:clr>
        </p15:guide>
        <p15:guide id="123" orient="horz" pos="571">
          <p15:clr>
            <a:srgbClr val="F26B43"/>
          </p15:clr>
        </p15:guide>
        <p15:guide id="124" orient="horz" pos="8178">
          <p15:clr>
            <a:srgbClr val="F26B43"/>
          </p15:clr>
        </p15:guide>
        <p15:guide id="125" orient="horz" pos="7946">
          <p15:clr>
            <a:srgbClr val="F26B43"/>
          </p15:clr>
        </p15:guide>
        <p15:guide id="126" orient="horz" pos="195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00708-8309-4FB1-A308-28755E86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8AACC-49C5-4B0E-8D90-1015FCDB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D719E-7F6E-4677-BE36-981A2B0E9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231B-6CF5-470B-A022-4F2B875AF17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8A792-C938-46FF-A391-E0E98152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54B63-2AD8-4B33-9D41-973D65C1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CBFA-296C-4EFB-8FAE-D92D8B8F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3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kumimoji="1" sz="49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191944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383889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575834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767778" algn="ctr" defTabSz="511852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830263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279525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790700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301875" indent="-255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815326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204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081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958" indent="-255939" algn="l" defTabSz="5118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78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55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633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511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387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265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143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021" algn="l" defTabSz="5118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8CEF0-4BE4-468E-8180-DC683F96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5A800-F2C1-461C-BED9-6C3B439C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7BE6-F349-4170-B720-0E9DC0FC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F85F-2914-4BB2-A798-2827ACEADBF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72B3F-15D6-461D-BA3B-79D596D00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93D-44A0-4F3F-B7ED-D061C67D7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3632-EA60-49C4-B23D-6546FB90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5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blog.deloitte.com.au/navigating-the-agile-landscape/" TargetMode="Externa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-ivanov-ferber.ru/books/celi-i-klyuchevye-rezultaty/" TargetMode="External"/><Relationship Id="rId3" Type="http://schemas.openxmlformats.org/officeDocument/2006/relationships/hyperlink" Target="https://www.scrum.org/resources/scrum-guide" TargetMode="External"/><Relationship Id="rId7" Type="http://schemas.openxmlformats.org/officeDocument/2006/relationships/hyperlink" Target="https://www.mann-ivanov-ferber.ru/books/izmeryajte-samoe-vazhnoe" TargetMode="External"/><Relationship Id="rId2" Type="http://schemas.openxmlformats.org/officeDocument/2006/relationships/hyperlink" Target="https://www.youtube.com/playlist?list=PL4b81pr3uYis4VvkRNpGFuX-XwxOCeq9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sagile.ru/" TargetMode="External"/><Relationship Id="rId5" Type="http://schemas.openxmlformats.org/officeDocument/2006/relationships/hyperlink" Target="https://scrumtrek.ru/" TargetMode="External"/><Relationship Id="rId4" Type="http://schemas.openxmlformats.org/officeDocument/2006/relationships/hyperlink" Target="http://leankanban.com/guid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manifesto.org/iso/ru/principles.html" TargetMode="External"/><Relationship Id="rId2" Type="http://schemas.openxmlformats.org/officeDocument/2006/relationships/hyperlink" Target="http://agilemanifesto.org/iso/ru/manifesto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umguides.org/scrum-guide.html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crumtrek.ru/userfiles/reports/AgileSurvey18.pdf" TargetMode="External"/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54213" y="4857751"/>
            <a:ext cx="7239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>
                <a:solidFill>
                  <a:srgbClr val="4F81BD"/>
                </a:solidFill>
                <a:latin typeface="Arial Black" pitchFamily="34" charset="0"/>
                <a:cs typeface="Arial" charset="0"/>
              </a:rPr>
              <a:t>К.т.н., </a:t>
            </a:r>
            <a:r>
              <a:rPr lang="en-US" altLang="ru-RU" sz="1800" b="1" i="1" dirty="0">
                <a:solidFill>
                  <a:srgbClr val="4F81BD"/>
                </a:solidFill>
                <a:latin typeface="Arial Black" pitchFamily="34" charset="0"/>
                <a:cs typeface="Arial" charset="0"/>
              </a:rPr>
              <a:t>PMP,</a:t>
            </a:r>
            <a:r>
              <a:rPr lang="ru-RU" altLang="ru-RU" sz="1800" b="1" i="1" dirty="0">
                <a:solidFill>
                  <a:srgbClr val="4F81BD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ru-RU" sz="1800" b="1" i="1" dirty="0">
                <a:solidFill>
                  <a:srgbClr val="4F81BD"/>
                </a:solidFill>
                <a:latin typeface="Arial Black" pitchFamily="34" charset="0"/>
                <a:cs typeface="Arial" charset="0"/>
              </a:rPr>
              <a:t>RTE, KMP, PSM I,</a:t>
            </a:r>
            <a:endParaRPr lang="ru-RU" altLang="ru-RU" sz="1800" b="1" i="1" dirty="0">
              <a:solidFill>
                <a:srgbClr val="4F81BD"/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>
                <a:solidFill>
                  <a:srgbClr val="4F81BD"/>
                </a:solidFill>
                <a:latin typeface="Arial Black" pitchFamily="34" charset="0"/>
                <a:cs typeface="Arial" charset="0"/>
              </a:rPr>
              <a:t>руководитель отдела разработки продукта для пользователей «Яндекс Маркет»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376092"/>
                </a:solidFill>
                <a:latin typeface="Arial" charset="0"/>
                <a:cs typeface="Arial" charset="0"/>
              </a:rPr>
              <a:t>Колесников Александр Семенович</a:t>
            </a:r>
            <a:endParaRPr lang="ru-RU" altLang="ru-RU" dirty="0">
              <a:solidFill>
                <a:srgbClr val="376092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dirty="0">
              <a:solidFill>
                <a:srgbClr val="4F81BD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6275388" y="2460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prstClr val="white"/>
                </a:solidFill>
                <a:latin typeface="Times New Roman" charset="0"/>
                <a:cs typeface="Times New Roman" charset="0"/>
              </a:rPr>
              <a:t>Национальный исследовательский университет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prstClr val="white"/>
                </a:solidFill>
                <a:latin typeface="Times New Roman" charset="0"/>
                <a:cs typeface="Times New Roman" charset="0"/>
              </a:rPr>
              <a:t>Высшая школа экономики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prstClr val="white"/>
                </a:solidFill>
                <a:latin typeface="Times New Roman" charset="0"/>
                <a:cs typeface="Times New Roman" charset="0"/>
              </a:rPr>
              <a:t>Высшая школа управления проектами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FC429F-33F9-4BA5-9192-33CCE5D387F5}"/>
              </a:ext>
            </a:extLst>
          </p:cNvPr>
          <p:cNvSpPr/>
          <p:nvPr/>
        </p:nvSpPr>
        <p:spPr>
          <a:xfrm>
            <a:off x="1631504" y="2132856"/>
            <a:ext cx="86868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«</a:t>
            </a:r>
            <a:r>
              <a:rPr lang="ru-RU" sz="4800" b="1" dirty="0" err="1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Agile</a:t>
            </a:r>
            <a:r>
              <a:rPr lang="en-US" sz="4800" b="1" dirty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, Scrum,</a:t>
            </a:r>
            <a:r>
              <a:rPr lang="ru-RU" sz="4800" b="1" dirty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 </a:t>
            </a:r>
            <a:r>
              <a:rPr lang="ru-RU" sz="4800" b="1" dirty="0" err="1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Lean</a:t>
            </a:r>
            <a:r>
              <a:rPr lang="en-US" sz="4800" b="1" dirty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, Kanban in Project Management</a:t>
            </a:r>
            <a:r>
              <a:rPr lang="ru-RU" sz="4800" b="1" dirty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34" charset="-128"/>
              </a:rPr>
              <a:t>»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1F497D">
                  <a:lumMod val="75000"/>
                </a:srgb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14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качество?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Это степень удовлетворенности потребителя и соответствия свойств продукта его ожиданиям. (</a:t>
            </a:r>
            <a:r>
              <a:rPr lang="en-US" dirty="0"/>
              <a:t>ISO 9000</a:t>
            </a:r>
            <a:r>
              <a:rPr lang="ru-RU" dirty="0"/>
              <a:t>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6F43E80-5547-4FD9-8B4D-8BAD3C48C743}"/>
              </a:ext>
            </a:extLst>
          </p:cNvPr>
          <p:cNvGrpSpPr/>
          <p:nvPr/>
        </p:nvGrpSpPr>
        <p:grpSpPr>
          <a:xfrm>
            <a:off x="6630057" y="2370645"/>
            <a:ext cx="3003634" cy="2588822"/>
            <a:chOff x="1665027" y="523875"/>
            <a:chExt cx="2538484" cy="218858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31F1A2E-4187-40F3-B6BF-F4BCAAC33E87}"/>
                </a:ext>
              </a:extLst>
            </p:cNvPr>
            <p:cNvCxnSpPr/>
            <p:nvPr/>
          </p:nvCxnSpPr>
          <p:spPr>
            <a:xfrm>
              <a:off x="2920621" y="523875"/>
              <a:ext cx="1282890" cy="21426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A6C11B1-B96B-431E-8CF3-A9B469BD1292}"/>
                </a:ext>
              </a:extLst>
            </p:cNvPr>
            <p:cNvCxnSpPr/>
            <p:nvPr/>
          </p:nvCxnSpPr>
          <p:spPr>
            <a:xfrm flipH="1">
              <a:off x="1665027" y="523875"/>
              <a:ext cx="1256100" cy="21426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8CAF883A-F5C9-4905-A98C-C651C71B7696}"/>
                </a:ext>
              </a:extLst>
            </p:cNvPr>
            <p:cNvCxnSpPr/>
            <p:nvPr/>
          </p:nvCxnSpPr>
          <p:spPr>
            <a:xfrm flipH="1">
              <a:off x="1665027" y="2664033"/>
              <a:ext cx="25384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4152F5F-0F17-4549-A8A5-7F5F0D8500A2}"/>
                </a:ext>
              </a:extLst>
            </p:cNvPr>
            <p:cNvCxnSpPr/>
            <p:nvPr/>
          </p:nvCxnSpPr>
          <p:spPr>
            <a:xfrm flipH="1">
              <a:off x="2620346" y="1013565"/>
              <a:ext cx="5882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9FF1DAB-462A-4DA6-85D6-3D19038C3B59}"/>
                </a:ext>
              </a:extLst>
            </p:cNvPr>
            <p:cNvCxnSpPr/>
            <p:nvPr/>
          </p:nvCxnSpPr>
          <p:spPr>
            <a:xfrm flipH="1">
              <a:off x="2420244" y="1380480"/>
              <a:ext cx="9847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1BFB864-EB17-4802-A205-961EF149731B}"/>
                </a:ext>
              </a:extLst>
            </p:cNvPr>
            <p:cNvCxnSpPr/>
            <p:nvPr/>
          </p:nvCxnSpPr>
          <p:spPr>
            <a:xfrm flipH="1">
              <a:off x="2163089" y="1808176"/>
              <a:ext cx="15286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EFC45A94-D0D0-443B-AB92-252DF0B7F2BA}"/>
                </a:ext>
              </a:extLst>
            </p:cNvPr>
            <p:cNvCxnSpPr/>
            <p:nvPr/>
          </p:nvCxnSpPr>
          <p:spPr>
            <a:xfrm flipH="1">
              <a:off x="1931159" y="2236356"/>
              <a:ext cx="20198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Надпись 9">
              <a:extLst>
                <a:ext uri="{FF2B5EF4-FFF2-40B4-BE49-F238E27FC236}">
                  <a16:creationId xmlns:a16="http://schemas.microsoft.com/office/drawing/2014/main" id="{B8B9D273-DC25-42B5-8083-858C16BE095B}"/>
                </a:ext>
              </a:extLst>
            </p:cNvPr>
            <p:cNvSpPr txBox="1"/>
            <p:nvPr/>
          </p:nvSpPr>
          <p:spPr>
            <a:xfrm>
              <a:off x="2695098" y="784747"/>
              <a:ext cx="590550" cy="3613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Успех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Надпись 10">
              <a:extLst>
                <a:ext uri="{FF2B5EF4-FFF2-40B4-BE49-F238E27FC236}">
                  <a16:creationId xmlns:a16="http://schemas.microsoft.com/office/drawing/2014/main" id="{D3EA5C86-EA7C-45DE-B3CB-3CE993CEFB47}"/>
                </a:ext>
              </a:extLst>
            </p:cNvPr>
            <p:cNvSpPr txBox="1"/>
            <p:nvPr/>
          </p:nvSpPr>
          <p:spPr>
            <a:xfrm>
              <a:off x="2253346" y="2235633"/>
              <a:ext cx="1327150" cy="4768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Функциональные 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требования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Надпись 11">
              <a:extLst>
                <a:ext uri="{FF2B5EF4-FFF2-40B4-BE49-F238E27FC236}">
                  <a16:creationId xmlns:a16="http://schemas.microsoft.com/office/drawing/2014/main" id="{16A42DAD-66D5-4943-B25F-7D56AA4CADF7}"/>
                </a:ext>
              </a:extLst>
            </p:cNvPr>
            <p:cNvSpPr txBox="1"/>
            <p:nvPr/>
          </p:nvSpPr>
          <p:spPr>
            <a:xfrm>
              <a:off x="2519339" y="1127039"/>
              <a:ext cx="941070" cy="3613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Полезность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Надпись 12">
              <a:extLst>
                <a:ext uri="{FF2B5EF4-FFF2-40B4-BE49-F238E27FC236}">
                  <a16:creationId xmlns:a16="http://schemas.microsoft.com/office/drawing/2014/main" id="{B8BE5493-A3E1-4939-9EE3-774B9558DBE7}"/>
                </a:ext>
              </a:extLst>
            </p:cNvPr>
            <p:cNvSpPr txBox="1"/>
            <p:nvPr/>
          </p:nvSpPr>
          <p:spPr>
            <a:xfrm>
              <a:off x="2273696" y="1372519"/>
              <a:ext cx="1307465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Готовность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к использованию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Надпись 13">
              <a:extLst>
                <a:ext uri="{FF2B5EF4-FFF2-40B4-BE49-F238E27FC236}">
                  <a16:creationId xmlns:a16="http://schemas.microsoft.com/office/drawing/2014/main" id="{F4EA07FC-DE1A-4A2A-AF45-623CBD818833}"/>
                </a:ext>
              </a:extLst>
            </p:cNvPr>
            <p:cNvSpPr txBox="1"/>
            <p:nvPr/>
          </p:nvSpPr>
          <p:spPr>
            <a:xfrm>
              <a:off x="2174166" y="1810697"/>
              <a:ext cx="1483360" cy="5025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Нефункциональные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требования</a:t>
              </a: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3B51908-C4B2-4F27-83E2-71243D625F4D}"/>
              </a:ext>
            </a:extLst>
          </p:cNvPr>
          <p:cNvSpPr/>
          <p:nvPr/>
        </p:nvSpPr>
        <p:spPr>
          <a:xfrm>
            <a:off x="6676715" y="5125332"/>
            <a:ext cx="26825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Пирамида качества Гойко </a:t>
            </a: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Аджича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839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Как не перепутать оценку и планирование? 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Оценка должна быть непредвзятой и аналитической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Планирование – это агрессивный целеориентированный процесс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Планы часто выдаются за оценки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 даже хуже – часто планы конвертируются в расписание проекта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 bwMode="auto">
          <a:xfrm>
            <a:off x="2152650" y="36512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ru-RU" sz="3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Недооценка и переоценка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11450" y="4365625"/>
            <a:ext cx="6769100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094413" y="2205041"/>
            <a:ext cx="0" cy="2160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94416" y="3933825"/>
            <a:ext cx="2808287" cy="4318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Полилиния 11"/>
          <p:cNvSpPr/>
          <p:nvPr/>
        </p:nvSpPr>
        <p:spPr>
          <a:xfrm>
            <a:off x="4962528" y="2266953"/>
            <a:ext cx="1133475" cy="2105025"/>
          </a:xfrm>
          <a:custGeom>
            <a:avLst/>
            <a:gdLst>
              <a:gd name="connsiteX0" fmla="*/ 1133475 w 1133475"/>
              <a:gd name="connsiteY0" fmla="*/ 2105025 h 2105025"/>
              <a:gd name="connsiteX1" fmla="*/ 638175 w 1133475"/>
              <a:gd name="connsiteY1" fmla="*/ 1895475 h 2105025"/>
              <a:gd name="connsiteX2" fmla="*/ 285750 w 1133475"/>
              <a:gd name="connsiteY2" fmla="*/ 1304925 h 2105025"/>
              <a:gd name="connsiteX3" fmla="*/ 0 w 1133475"/>
              <a:gd name="connsiteY3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75" h="2105025">
                <a:moveTo>
                  <a:pt x="1133475" y="2105025"/>
                </a:moveTo>
                <a:cubicBezTo>
                  <a:pt x="956468" y="2066925"/>
                  <a:pt x="779462" y="2028825"/>
                  <a:pt x="638175" y="1895475"/>
                </a:cubicBezTo>
                <a:cubicBezTo>
                  <a:pt x="496887" y="1762125"/>
                  <a:pt x="392112" y="1620837"/>
                  <a:pt x="285750" y="1304925"/>
                </a:cubicBezTo>
                <a:cubicBezTo>
                  <a:pt x="179388" y="989013"/>
                  <a:pt x="89694" y="49450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8378" y="3324225"/>
            <a:ext cx="1520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Недооценка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08888" y="3481388"/>
            <a:ext cx="1510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Переоценка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8888" y="2492375"/>
            <a:ext cx="2087562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Паркинсона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работе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занимающей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отведенной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нее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</a:t>
            </a: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6525" y="2205038"/>
            <a:ext cx="20891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Ошибки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планирования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срывы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сроков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зона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1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невозможности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10445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60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23868-6EA7-4987-B3CB-8B1B03628354}" type="slidenum"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51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Оценки нулевого порядка </a:t>
            </a:r>
            <a:r>
              <a:rPr lang="ru-RU" sz="2100" dirty="0"/>
              <a:t>(</a:t>
            </a:r>
            <a:r>
              <a:rPr lang="en-US" sz="2100" dirty="0"/>
              <a:t>zero order </a:t>
            </a:r>
            <a:r>
              <a:rPr lang="ru-RU" sz="2100" dirty="0"/>
              <a:t>или </a:t>
            </a:r>
            <a:r>
              <a:rPr lang="en-US" sz="2100" dirty="0"/>
              <a:t>raw estimations</a:t>
            </a:r>
            <a:r>
              <a:rPr lang="ru-RU" sz="21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Иногда нет возможности уделить оценке хотя бы полчаса, например, в случае, если кто-то спрашивает о том, стоит ли вообще браться за некий проект и сколько это может теоретически занять</a:t>
            </a:r>
          </a:p>
          <a:p>
            <a:r>
              <a:rPr lang="ru-RU" sz="2800" dirty="0"/>
              <a:t>В этом случае используются </a:t>
            </a:r>
            <a:r>
              <a:rPr lang="en-US" sz="2800" dirty="0"/>
              <a:t>raw estimations</a:t>
            </a:r>
            <a:r>
              <a:rPr lang="ru-RU" sz="2800" dirty="0"/>
              <a:t>, которые могут дать представление только о порядке величины трудоемкости (неделя, две, месяц, полгода…)</a:t>
            </a:r>
          </a:p>
        </p:txBody>
      </p:sp>
    </p:spTree>
    <p:extLst>
      <p:ext uri="{BB962C8B-B14F-4D97-AF65-F5344CB8AC3E}">
        <p14:creationId xmlns:p14="http://schemas.microsoft.com/office/powerpoint/2010/main" val="875581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 bwMode="auto">
          <a:xfrm>
            <a:off x="2152650" y="36512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ru-RU" sz="3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Подсчет, вычисление, экспертная оценка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>
                <a:cs typeface="Arial" panose="020B0604020202020204" pitchFamily="34" charset="0"/>
              </a:rPr>
              <a:t>Те самые задачи про то, сколько шариков от пинг-понга нужно, чтобы заполнить автобус, или за какую сумму денег можно взяться перемыть все окна в небоскребах города…</a:t>
            </a:r>
          </a:p>
        </p:txBody>
      </p:sp>
      <p:sp>
        <p:nvSpPr>
          <p:cNvPr id="10650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50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D742A-F3BD-40F2-BB62-91C5E373E603}" type="slidenum"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51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 bwMode="auto">
          <a:xfrm>
            <a:off x="2152650" y="36512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ru-RU" sz="3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>
                <a:cs typeface="Arial" panose="020B0604020202020204" pitchFamily="34" charset="0"/>
              </a:rPr>
              <a:t>Если есть возможность отслеживаем, сколько времени мы реально потратили на ту или иную задачу, и корректируем себя</a:t>
            </a:r>
          </a:p>
          <a:p>
            <a:r>
              <a:rPr lang="en-US" altLang="ru-RU">
                <a:cs typeface="Arial" panose="020B0604020202020204" pitchFamily="34" charset="0"/>
              </a:rPr>
              <a:t>Сравниваем с историческими данными</a:t>
            </a:r>
          </a:p>
          <a:p>
            <a:r>
              <a:rPr lang="en-US" altLang="ru-RU">
                <a:cs typeface="Arial" panose="020B0604020202020204" pitchFamily="34" charset="0"/>
              </a:rPr>
              <a:t>Сравниваем со средними данными по отрасли</a:t>
            </a:r>
          </a:p>
        </p:txBody>
      </p:sp>
      <p:sp>
        <p:nvSpPr>
          <p:cNvPr id="10752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5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D9E62-E913-4020-89CA-03721AC14EBB}" type="slidenum"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51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 bwMode="auto">
          <a:xfrm>
            <a:off x="2152650" y="36512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ru-RU" sz="3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 аналогии</a:t>
            </a:r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>
                <a:cs typeface="Arial" panose="020B0604020202020204" pitchFamily="34" charset="0"/>
              </a:rPr>
              <a:t>Если подобн</a:t>
            </a:r>
            <a:r>
              <a:rPr lang="ru-RU" altLang="ru-RU">
                <a:cs typeface="Arial" panose="020B0604020202020204" pitchFamily="34" charset="0"/>
              </a:rPr>
              <a:t>ый проект </a:t>
            </a:r>
            <a:r>
              <a:rPr lang="en-US" altLang="ru-RU">
                <a:cs typeface="Arial" panose="020B0604020202020204" pitchFamily="34" charset="0"/>
              </a:rPr>
              <a:t>уже когда-либо был реализован, то можно посмотреть на WBD</a:t>
            </a:r>
            <a:r>
              <a:rPr lang="ru-RU" altLang="ru-RU">
                <a:cs typeface="Arial" panose="020B0604020202020204" pitchFamily="34" charset="0"/>
              </a:rPr>
              <a:t> и бэклоги</a:t>
            </a:r>
            <a:r>
              <a:rPr lang="en-US" altLang="ru-RU">
                <a:cs typeface="Arial" panose="020B0604020202020204" pitchFamily="34" charset="0"/>
              </a:rPr>
              <a:t> для не</a:t>
            </a:r>
            <a:r>
              <a:rPr lang="ru-RU" altLang="ru-RU">
                <a:cs typeface="Arial" panose="020B0604020202020204" pitchFamily="34" charset="0"/>
              </a:rPr>
              <a:t>го</a:t>
            </a:r>
            <a:r>
              <a:rPr lang="en-US" altLang="ru-RU">
                <a:cs typeface="Arial" panose="020B0604020202020204" pitchFamily="34" charset="0"/>
              </a:rPr>
              <a:t>, вычленить характерные части и </a:t>
            </a:r>
            <a:r>
              <a:rPr lang="ru-RU" altLang="ru-RU">
                <a:cs typeface="Arial" panose="020B0604020202020204" pitchFamily="34" charset="0"/>
              </a:rPr>
              <a:t>использовать в новых оценках</a:t>
            </a:r>
            <a:endParaRPr lang="en-US" altLang="ru-RU">
              <a:cs typeface="Arial" panose="020B0604020202020204" pitchFamily="34" charset="0"/>
            </a:endParaRPr>
          </a:p>
        </p:txBody>
      </p:sp>
      <p:sp>
        <p:nvSpPr>
          <p:cNvPr id="10854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49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279C3-BA94-4FC3-AB4E-A124F7AF04C2}" type="slidenum">
              <a:rPr kumimoji="1" lang="en-US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51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Planning poker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6" y="1555750"/>
            <a:ext cx="44672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A2E1F-17BE-4D47-AA2A-47294D55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Пошаговый алгоритм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A5B51-395F-44C6-8B3E-E144B051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Каждому разработчику дается набор карт с числами​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Выбирается атомарная задача, стоимостью в 1​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Ведущий описывает задачу, и команда кратко уточняет ее​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Каждый участник выбирает свою оценку и кладет карту рубашкой вверх.​</a:t>
            </a:r>
          </a:p>
          <a:p>
            <a:pPr marL="645175" lvl="1" indent="-342900">
              <a:buFont typeface="Arial" panose="020B0604020202020204" pitchFamily="34" charset="0"/>
              <a:buChar char="•"/>
            </a:pPr>
            <a:r>
              <a:rPr lang="ru-RU" dirty="0"/>
              <a:t>Оценка – это размер задачи по сравнению с атомарной​</a:t>
            </a:r>
          </a:p>
          <a:p>
            <a:pPr marL="645175" lvl="1" indent="-342900">
              <a:buFont typeface="Arial" panose="020B0604020202020204" pitchFamily="34" charset="0"/>
              <a:buChar char="•"/>
            </a:pPr>
            <a:r>
              <a:rPr lang="ru-RU" dirty="0"/>
              <a:t>Некоторые задачи могут быть меньше атомарной, тогда их можно объединить в пакет​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 одновременно открывают карты​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есть разница (большая), то обсуждается «Почему?»​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Делаем еще один раунд оценки, пока все не сойдутся на одном значении​</a:t>
            </a:r>
          </a:p>
        </p:txBody>
      </p:sp>
    </p:spTree>
    <p:extLst>
      <p:ext uri="{BB962C8B-B14F-4D97-AF65-F5344CB8AC3E}">
        <p14:creationId xmlns:p14="http://schemas.microsoft.com/office/powerpoint/2010/main" val="11573839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Принципы оценок в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agile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проектах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Относительные оценки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Коллективные оценки и обсуждение,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planning poker </a:t>
            </a:r>
          </a:p>
          <a:p>
            <a:pPr eaLnBrk="1" hangingPunct="1"/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Частые переоценки (помним о конусе неопределенности)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Оценки отдельных небольших задач, а не проекта, спринта или большой пользовательской истории в целом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3C2752-4F78-48A4-8C6A-B3AFEC74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Метрики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A86BD-5E7A-449F-940C-D5C88EF4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9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0E94B-6826-4630-8029-CD5A78DB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Для чего нужны Гибкие Методологии Управления Проектами (ГМУП)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BF8EC-EBB4-431A-8C18-1FB08C96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 осознания проблем в управленческих процессов, через стандартизацию, оптимизацию, проектный подход, статистическое управление и т.д., мы подходим к управлению продуктами и созданию в них ценности</a:t>
            </a:r>
          </a:p>
          <a:p>
            <a:r>
              <a:rPr lang="ru-RU" dirty="0"/>
              <a:t>ГМУП – это о том, как делать продукты, создавать дополнительную 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0154982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Нельзя улучшить то, что нельзя измерить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Зачем нужны метрики?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Быстро провалиться и не потерять деньги – это важно в инновационных проектах, где нужно проверить бищнес-гипотезу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Идентифицировать риски на ранней стадии проекта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Чтобы хорошо спланировать ваш проект и не оказаться на бирже труда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:)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2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9132887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 измерений</a:t>
            </a:r>
            <a:endParaRPr lang="en-US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Title 2"/>
          <p:cNvSpPr txBox="1">
            <a:spLocks/>
          </p:cNvSpPr>
          <p:nvPr/>
        </p:nvSpPr>
        <p:spPr bwMode="auto">
          <a:xfrm>
            <a:off x="1703391" y="1084263"/>
            <a:ext cx="8569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89" tIns="19194" rIns="38389" bIns="19194"/>
          <a:lstStyle>
            <a:lvl1pPr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latin typeface="Arial" panose="020B0604020202020204" pitchFamily="34" charset="0"/>
              </a:rPr>
              <a:t>Lead time – </a:t>
            </a:r>
            <a:r>
              <a:rPr lang="ru-RU" altLang="ru-RU" dirty="0">
                <a:latin typeface="Arial" panose="020B0604020202020204" pitchFamily="34" charset="0"/>
              </a:rPr>
              <a:t>время между тем, когда задача была поставлена и тем, когда клиент увидел ее в конечном продукте</a:t>
            </a:r>
            <a:endParaRPr lang="en-US" altLang="ru-RU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latin typeface="Arial" panose="020B0604020202020204" pitchFamily="34" charset="0"/>
              </a:rPr>
              <a:t>Cycle time – </a:t>
            </a:r>
            <a:r>
              <a:rPr lang="ru-RU" altLang="ru-RU" dirty="0">
                <a:latin typeface="Arial" panose="020B0604020202020204" pitchFamily="34" charset="0"/>
              </a:rPr>
              <a:t>время между тем, когда была начата работа над задачей и тем, когда клиент увидел ее в конечном продукте.</a:t>
            </a:r>
            <a:endParaRPr lang="en-US" altLang="ru-RU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ru-RU" dirty="0">
              <a:latin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0FA652-0261-4A00-97C1-55776FF77742}"/>
              </a:ext>
            </a:extLst>
          </p:cNvPr>
          <p:cNvCxnSpPr>
            <a:cxnSpLocks/>
          </p:cNvCxnSpPr>
          <p:nvPr/>
        </p:nvCxnSpPr>
        <p:spPr>
          <a:xfrm flipV="1">
            <a:off x="2207567" y="3554374"/>
            <a:ext cx="0" cy="172645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DA8879A-2FD3-400D-ADF0-52E729A297F0}"/>
              </a:ext>
            </a:extLst>
          </p:cNvPr>
          <p:cNvCxnSpPr>
            <a:cxnSpLocks/>
          </p:cNvCxnSpPr>
          <p:nvPr/>
        </p:nvCxnSpPr>
        <p:spPr>
          <a:xfrm flipV="1">
            <a:off x="4967874" y="3554374"/>
            <a:ext cx="0" cy="72008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F17DB0-C345-4D94-A893-1F407B01A6CF}"/>
              </a:ext>
            </a:extLst>
          </p:cNvPr>
          <p:cNvCxnSpPr>
            <a:cxnSpLocks/>
          </p:cNvCxnSpPr>
          <p:nvPr/>
        </p:nvCxnSpPr>
        <p:spPr>
          <a:xfrm flipV="1">
            <a:off x="7728181" y="3554374"/>
            <a:ext cx="0" cy="72008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27A808-35D9-45C5-9810-6B4FC41FE4D0}"/>
              </a:ext>
            </a:extLst>
          </p:cNvPr>
          <p:cNvCxnSpPr>
            <a:cxnSpLocks/>
            <a:stCxn id="23" idx="2"/>
          </p:cNvCxnSpPr>
          <p:nvPr/>
        </p:nvCxnSpPr>
        <p:spPr>
          <a:xfrm flipV="1">
            <a:off x="10487173" y="3554374"/>
            <a:ext cx="1314" cy="17468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525D91C-A18D-40F1-B9B0-E9A28CB24232}"/>
              </a:ext>
            </a:extLst>
          </p:cNvPr>
          <p:cNvCxnSpPr/>
          <p:nvPr/>
        </p:nvCxnSpPr>
        <p:spPr>
          <a:xfrm>
            <a:off x="2207567" y="3914414"/>
            <a:ext cx="828092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32110F-BC31-4411-8CF6-2E31A4A86A8F}"/>
              </a:ext>
            </a:extLst>
          </p:cNvPr>
          <p:cNvSpPr txBox="1"/>
          <p:nvPr/>
        </p:nvSpPr>
        <p:spPr>
          <a:xfrm>
            <a:off x="1487487" y="2906302"/>
            <a:ext cx="14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Постановка задачи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767C4-7251-4A6C-B5DE-857CD297FD53}"/>
              </a:ext>
            </a:extLst>
          </p:cNvPr>
          <p:cNvSpPr txBox="1"/>
          <p:nvPr/>
        </p:nvSpPr>
        <p:spPr>
          <a:xfrm>
            <a:off x="3996187" y="2906302"/>
            <a:ext cx="195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Определение приоритета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62509-84B0-4F18-BC91-7977D7CDF186}"/>
              </a:ext>
            </a:extLst>
          </p:cNvPr>
          <p:cNvSpPr txBox="1"/>
          <p:nvPr/>
        </p:nvSpPr>
        <p:spPr>
          <a:xfrm>
            <a:off x="7125511" y="2906302"/>
            <a:ext cx="12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Начало 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8FE0B-D715-42A6-A95D-AD6ED4E45ED4}"/>
              </a:ext>
            </a:extLst>
          </p:cNvPr>
          <p:cNvSpPr txBox="1"/>
          <p:nvPr/>
        </p:nvSpPr>
        <p:spPr>
          <a:xfrm>
            <a:off x="9696399" y="2906302"/>
            <a:ext cx="156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Завершение работы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FB8F7BCB-66E9-42D9-B8E6-B4CB9715A346}"/>
              </a:ext>
            </a:extLst>
          </p:cNvPr>
          <p:cNvSpPr/>
          <p:nvPr/>
        </p:nvSpPr>
        <p:spPr>
          <a:xfrm rot="16200000">
            <a:off x="3437993" y="3006489"/>
            <a:ext cx="299453" cy="2760301"/>
          </a:xfrm>
          <a:prstGeom prst="leftBrace">
            <a:avLst>
              <a:gd name="adj1" fmla="val 86793"/>
              <a:gd name="adj2" fmla="val 50000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AE367E11-ED53-4061-A4D4-CE12BD0EAD28}"/>
              </a:ext>
            </a:extLst>
          </p:cNvPr>
          <p:cNvSpPr/>
          <p:nvPr/>
        </p:nvSpPr>
        <p:spPr>
          <a:xfrm rot="16200000">
            <a:off x="8957303" y="3006489"/>
            <a:ext cx="299453" cy="2760301"/>
          </a:xfrm>
          <a:prstGeom prst="leftBrace">
            <a:avLst>
              <a:gd name="adj1" fmla="val 86793"/>
              <a:gd name="adj2" fmla="val 50000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E34E62B3-E751-4B66-885F-BD6766989182}"/>
              </a:ext>
            </a:extLst>
          </p:cNvPr>
          <p:cNvSpPr/>
          <p:nvPr/>
        </p:nvSpPr>
        <p:spPr>
          <a:xfrm rot="16200000">
            <a:off x="6204509" y="3006490"/>
            <a:ext cx="299453" cy="2760301"/>
          </a:xfrm>
          <a:prstGeom prst="leftBrace">
            <a:avLst>
              <a:gd name="adj1" fmla="val 86793"/>
              <a:gd name="adj2" fmla="val 50000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7C4EA-04A8-4A32-B237-89D9CB1858BE}"/>
              </a:ext>
            </a:extLst>
          </p:cNvPr>
          <p:cNvSpPr txBox="1"/>
          <p:nvPr/>
        </p:nvSpPr>
        <p:spPr>
          <a:xfrm>
            <a:off x="2847262" y="4634494"/>
            <a:ext cx="14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Время реакции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706F1E-3F1F-4E34-973A-BD80D3D7F8FF}"/>
              </a:ext>
            </a:extLst>
          </p:cNvPr>
          <p:cNvSpPr txBox="1"/>
          <p:nvPr/>
        </p:nvSpPr>
        <p:spPr>
          <a:xfrm>
            <a:off x="5607570" y="4647070"/>
            <a:ext cx="14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Время в очереди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E755F4-D719-403C-B539-88396AB79747}"/>
              </a:ext>
            </a:extLst>
          </p:cNvPr>
          <p:cNvSpPr txBox="1"/>
          <p:nvPr/>
        </p:nvSpPr>
        <p:spPr>
          <a:xfrm>
            <a:off x="8367878" y="4654878"/>
            <a:ext cx="14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Время работы</a:t>
            </a:r>
          </a:p>
        </p:txBody>
      </p: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31AA7B62-6DE3-4363-A3E8-0896B134AD52}"/>
              </a:ext>
            </a:extLst>
          </p:cNvPr>
          <p:cNvSpPr/>
          <p:nvPr/>
        </p:nvSpPr>
        <p:spPr>
          <a:xfrm rot="16200000">
            <a:off x="6197644" y="1311133"/>
            <a:ext cx="299453" cy="8279604"/>
          </a:xfrm>
          <a:prstGeom prst="leftBrace">
            <a:avLst>
              <a:gd name="adj1" fmla="val 86793"/>
              <a:gd name="adj2" fmla="val 50000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F72B50-F736-4293-9966-15FC87C5BA46}"/>
              </a:ext>
            </a:extLst>
          </p:cNvPr>
          <p:cNvSpPr txBox="1"/>
          <p:nvPr/>
        </p:nvSpPr>
        <p:spPr>
          <a:xfrm>
            <a:off x="4871863" y="573508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Общее время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3C2752-4F78-48A4-8C6A-B3AFEC74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A86BD-5E7A-449F-940C-D5C88EF4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74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C9C4F-2E82-4E95-B0BB-91D605C0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YS Text Medium" pitchFamily="2" charset="-52"/>
              </a:rPr>
              <a:t>Метод </a:t>
            </a:r>
            <a:r>
              <a:rPr lang="en-US" b="0" dirty="0" err="1">
                <a:solidFill>
                  <a:srgbClr val="FF0000"/>
                </a:solidFill>
                <a:latin typeface="YS Text Medium" pitchFamily="2" charset="-52"/>
              </a:rPr>
              <a:t>M</a:t>
            </a:r>
            <a:r>
              <a:rPr lang="en-US" b="0" dirty="0" err="1">
                <a:latin typeface="YS Text Medium" pitchFamily="2" charset="-52"/>
              </a:rPr>
              <a:t>o</a:t>
            </a:r>
            <a:r>
              <a:rPr lang="en-US" b="0" dirty="0" err="1">
                <a:solidFill>
                  <a:schemeClr val="accent6"/>
                </a:solidFill>
                <a:latin typeface="YS Text Medium" pitchFamily="2" charset="-52"/>
              </a:rPr>
              <a:t>S</a:t>
            </a:r>
            <a:r>
              <a:rPr lang="en-US" b="0" dirty="0" err="1">
                <a:solidFill>
                  <a:schemeClr val="accent2"/>
                </a:solidFill>
                <a:latin typeface="YS Text Medium" pitchFamily="2" charset="-52"/>
              </a:rPr>
              <a:t>C</a:t>
            </a:r>
            <a:r>
              <a:rPr lang="en-US" b="0" dirty="0" err="1">
                <a:latin typeface="YS Text Medium" pitchFamily="2" charset="-52"/>
              </a:rPr>
              <a:t>o</a:t>
            </a:r>
            <a:r>
              <a:rPr lang="en-US" b="0" dirty="0" err="1">
                <a:solidFill>
                  <a:schemeClr val="accent1"/>
                </a:solidFill>
                <a:latin typeface="YS Text Medium" pitchFamily="2" charset="-52"/>
              </a:rPr>
              <a:t>W</a:t>
            </a:r>
            <a:endParaRPr lang="ru-RU" b="0" dirty="0">
              <a:solidFill>
                <a:schemeClr val="accent1"/>
              </a:solidFill>
              <a:latin typeface="YS Text Medium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CBA6C-2648-4463-AEEB-483F6832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M</a:t>
            </a:r>
            <a:r>
              <a:rPr lang="en-US" sz="2700" dirty="0"/>
              <a:t> – must – </a:t>
            </a:r>
            <a:r>
              <a:rPr lang="ru-RU" sz="2700" dirty="0"/>
              <a:t>самый высокий приоритет, без которого продукт не будет сдан, проект не будет выполнен</a:t>
            </a:r>
            <a:endParaRPr lang="en-US" sz="27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6"/>
                </a:solidFill>
              </a:rPr>
              <a:t>S</a:t>
            </a:r>
            <a:r>
              <a:rPr lang="en-US" sz="2700" dirty="0"/>
              <a:t> – should</a:t>
            </a:r>
            <a:r>
              <a:rPr lang="ru-RU" sz="2700" dirty="0"/>
              <a:t> – важные требования, не имеющие решающего значения, но обязательные к исполнению</a:t>
            </a:r>
            <a:endParaRPr lang="en-US" sz="27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</a:rPr>
              <a:t>C</a:t>
            </a:r>
            <a:r>
              <a:rPr lang="en-US" sz="2700" dirty="0"/>
              <a:t> – could</a:t>
            </a:r>
            <a:r>
              <a:rPr lang="ru-RU" sz="2700" dirty="0"/>
              <a:t> – желательно сделать</a:t>
            </a:r>
            <a:endParaRPr lang="en-US" sz="27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1"/>
                </a:solidFill>
              </a:rPr>
              <a:t>W</a:t>
            </a:r>
            <a:r>
              <a:rPr lang="en-US" sz="2700" dirty="0"/>
              <a:t> – would</a:t>
            </a:r>
            <a:r>
              <a:rPr lang="ru-RU" sz="2700" dirty="0"/>
              <a:t> – наименее критичные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7094410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C42F-60FE-4291-9CAB-B0D415E9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стоимости и времени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EF037F-CB7F-4659-A7A0-20FB9C8994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8F1DFB8-EDF5-453F-9EE6-3EFCEE347489}"/>
              </a:ext>
            </a:extLst>
          </p:cNvPr>
          <p:cNvCxnSpPr/>
          <p:nvPr/>
        </p:nvCxnSpPr>
        <p:spPr>
          <a:xfrm>
            <a:off x="2711624" y="3429000"/>
            <a:ext cx="180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2E6BA68-A214-4299-9EA7-55FF2483AD1F}"/>
              </a:ext>
            </a:extLst>
          </p:cNvPr>
          <p:cNvCxnSpPr/>
          <p:nvPr/>
        </p:nvCxnSpPr>
        <p:spPr>
          <a:xfrm flipV="1">
            <a:off x="2711624" y="1629000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2EF67C-43D2-4409-AB09-009C049552FD}"/>
              </a:ext>
            </a:extLst>
          </p:cNvPr>
          <p:cNvSpPr txBox="1"/>
          <p:nvPr/>
        </p:nvSpPr>
        <p:spPr>
          <a:xfrm>
            <a:off x="4439816" y="342074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18E52-FC31-46C3-8BD7-E666FFA88D02}"/>
              </a:ext>
            </a:extLst>
          </p:cNvPr>
          <p:cNvSpPr txBox="1"/>
          <p:nvPr/>
        </p:nvSpPr>
        <p:spPr>
          <a:xfrm>
            <a:off x="2351584" y="14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C4155D9-EC1C-49AF-B16D-13A39AEBDCAD}"/>
              </a:ext>
            </a:extLst>
          </p:cNvPr>
          <p:cNvCxnSpPr/>
          <p:nvPr/>
        </p:nvCxnSpPr>
        <p:spPr>
          <a:xfrm>
            <a:off x="7032104" y="3429000"/>
            <a:ext cx="180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D112D4B-B666-46DF-86BC-3FA0681B31C7}"/>
              </a:ext>
            </a:extLst>
          </p:cNvPr>
          <p:cNvCxnSpPr/>
          <p:nvPr/>
        </p:nvCxnSpPr>
        <p:spPr>
          <a:xfrm flipV="1">
            <a:off x="7032104" y="1629000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95B31A-4D18-4342-8447-9A532724462F}"/>
              </a:ext>
            </a:extLst>
          </p:cNvPr>
          <p:cNvSpPr txBox="1"/>
          <p:nvPr/>
        </p:nvSpPr>
        <p:spPr>
          <a:xfrm>
            <a:off x="8760296" y="342074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66717-FB62-446A-9E2D-EC99261B097D}"/>
              </a:ext>
            </a:extLst>
          </p:cNvPr>
          <p:cNvSpPr txBox="1"/>
          <p:nvPr/>
        </p:nvSpPr>
        <p:spPr>
          <a:xfrm>
            <a:off x="6672064" y="14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89872C6-0E59-42FA-9084-93A952E3E98E}"/>
              </a:ext>
            </a:extLst>
          </p:cNvPr>
          <p:cNvCxnSpPr/>
          <p:nvPr/>
        </p:nvCxnSpPr>
        <p:spPr>
          <a:xfrm>
            <a:off x="2677611" y="5880877"/>
            <a:ext cx="180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18ABE04-8270-44CD-B1B9-0756A2F814F3}"/>
              </a:ext>
            </a:extLst>
          </p:cNvPr>
          <p:cNvCxnSpPr/>
          <p:nvPr/>
        </p:nvCxnSpPr>
        <p:spPr>
          <a:xfrm flipV="1">
            <a:off x="2720628" y="4080877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EEF464-5EB7-4488-A106-56324719E3BB}"/>
              </a:ext>
            </a:extLst>
          </p:cNvPr>
          <p:cNvSpPr txBox="1"/>
          <p:nvPr/>
        </p:nvSpPr>
        <p:spPr>
          <a:xfrm>
            <a:off x="4448820" y="587261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4B728-5705-4BDE-BAF6-AF6B0E3F2BAA}"/>
              </a:ext>
            </a:extLst>
          </p:cNvPr>
          <p:cNvSpPr txBox="1"/>
          <p:nvPr/>
        </p:nvSpPr>
        <p:spPr>
          <a:xfrm>
            <a:off x="2360588" y="38962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2616CD1-BA49-47BE-A3C3-7E49131795F8}"/>
              </a:ext>
            </a:extLst>
          </p:cNvPr>
          <p:cNvCxnSpPr/>
          <p:nvPr/>
        </p:nvCxnSpPr>
        <p:spPr>
          <a:xfrm>
            <a:off x="7032104" y="5872617"/>
            <a:ext cx="180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6D3FA6F-9088-4566-A092-4D97F6177B3B}"/>
              </a:ext>
            </a:extLst>
          </p:cNvPr>
          <p:cNvCxnSpPr/>
          <p:nvPr/>
        </p:nvCxnSpPr>
        <p:spPr>
          <a:xfrm flipV="1">
            <a:off x="7032104" y="4072617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80FFC3-4FAC-4D7E-89D2-436EBBF942A7}"/>
              </a:ext>
            </a:extLst>
          </p:cNvPr>
          <p:cNvSpPr txBox="1"/>
          <p:nvPr/>
        </p:nvSpPr>
        <p:spPr>
          <a:xfrm>
            <a:off x="8760296" y="586435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EF179-4325-481B-AE37-F9E83EE20CB1}"/>
              </a:ext>
            </a:extLst>
          </p:cNvPr>
          <p:cNvSpPr txBox="1"/>
          <p:nvPr/>
        </p:nvSpPr>
        <p:spPr>
          <a:xfrm>
            <a:off x="6672064" y="3887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3C78BF6-D2C8-4B75-A128-92463D2EE3F2}"/>
              </a:ext>
            </a:extLst>
          </p:cNvPr>
          <p:cNvCxnSpPr>
            <a:cxnSpLocks/>
          </p:cNvCxnSpPr>
          <p:nvPr/>
        </p:nvCxnSpPr>
        <p:spPr>
          <a:xfrm flipV="1">
            <a:off x="2720628" y="1813667"/>
            <a:ext cx="423044" cy="1597855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CCD7166-36E4-4A84-B209-701A47D8FD25}"/>
              </a:ext>
            </a:extLst>
          </p:cNvPr>
          <p:cNvCxnSpPr>
            <a:cxnSpLocks/>
          </p:cNvCxnSpPr>
          <p:nvPr/>
        </p:nvCxnSpPr>
        <p:spPr>
          <a:xfrm flipV="1">
            <a:off x="7054816" y="5440363"/>
            <a:ext cx="1705481" cy="41229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866F294-74E2-4D6E-9D13-803623085977}"/>
              </a:ext>
            </a:extLst>
          </p:cNvPr>
          <p:cNvCxnSpPr>
            <a:cxnSpLocks/>
          </p:cNvCxnSpPr>
          <p:nvPr/>
        </p:nvCxnSpPr>
        <p:spPr>
          <a:xfrm>
            <a:off x="7907556" y="2945268"/>
            <a:ext cx="924549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606225B-A863-4C6C-AEA1-B31D014F016E}"/>
              </a:ext>
            </a:extLst>
          </p:cNvPr>
          <p:cNvCxnSpPr>
            <a:cxnSpLocks/>
          </p:cNvCxnSpPr>
          <p:nvPr/>
        </p:nvCxnSpPr>
        <p:spPr>
          <a:xfrm>
            <a:off x="7005856" y="3394208"/>
            <a:ext cx="924549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1C4E521-ECF8-4657-A041-C4E20A4196A0}"/>
              </a:ext>
            </a:extLst>
          </p:cNvPr>
          <p:cNvCxnSpPr>
            <a:cxnSpLocks/>
          </p:cNvCxnSpPr>
          <p:nvPr/>
        </p:nvCxnSpPr>
        <p:spPr>
          <a:xfrm flipV="1">
            <a:off x="7907555" y="2961459"/>
            <a:ext cx="0" cy="43275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864AE02F-9C49-436A-B2F3-A142049D610A}"/>
              </a:ext>
            </a:extLst>
          </p:cNvPr>
          <p:cNvSpPr/>
          <p:nvPr/>
        </p:nvSpPr>
        <p:spPr>
          <a:xfrm>
            <a:off x="2687483" y="5207000"/>
            <a:ext cx="1727200" cy="647700"/>
          </a:xfrm>
          <a:custGeom>
            <a:avLst/>
            <a:gdLst>
              <a:gd name="connsiteX0" fmla="*/ 0 w 1727200"/>
              <a:gd name="connsiteY0" fmla="*/ 647700 h 647700"/>
              <a:gd name="connsiteX1" fmla="*/ 736600 w 1727200"/>
              <a:gd name="connsiteY1" fmla="*/ 495300 h 647700"/>
              <a:gd name="connsiteX2" fmla="*/ 1104900 w 1727200"/>
              <a:gd name="connsiteY2" fmla="*/ 76200 h 647700"/>
              <a:gd name="connsiteX3" fmla="*/ 1727200 w 1727200"/>
              <a:gd name="connsiteY3" fmla="*/ 0 h 647700"/>
              <a:gd name="connsiteX0" fmla="*/ 0 w 1727200"/>
              <a:gd name="connsiteY0" fmla="*/ 647700 h 647700"/>
              <a:gd name="connsiteX1" fmla="*/ 736600 w 1727200"/>
              <a:gd name="connsiteY1" fmla="*/ 495300 h 647700"/>
              <a:gd name="connsiteX2" fmla="*/ 1104900 w 1727200"/>
              <a:gd name="connsiteY2" fmla="*/ 76200 h 647700"/>
              <a:gd name="connsiteX3" fmla="*/ 1727200 w 1727200"/>
              <a:gd name="connsiteY3" fmla="*/ 0 h 647700"/>
              <a:gd name="connsiteX0" fmla="*/ 0 w 1727200"/>
              <a:gd name="connsiteY0" fmla="*/ 647700 h 647700"/>
              <a:gd name="connsiteX1" fmla="*/ 736600 w 1727200"/>
              <a:gd name="connsiteY1" fmla="*/ 495300 h 647700"/>
              <a:gd name="connsiteX2" fmla="*/ 1104900 w 1727200"/>
              <a:gd name="connsiteY2" fmla="*/ 76200 h 647700"/>
              <a:gd name="connsiteX3" fmla="*/ 1727200 w 17272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647700">
                <a:moveTo>
                  <a:pt x="0" y="647700"/>
                </a:moveTo>
                <a:cubicBezTo>
                  <a:pt x="276225" y="619125"/>
                  <a:pt x="552450" y="590550"/>
                  <a:pt x="736600" y="495300"/>
                </a:cubicBezTo>
                <a:cubicBezTo>
                  <a:pt x="920750" y="400050"/>
                  <a:pt x="939800" y="158750"/>
                  <a:pt x="1104900" y="76200"/>
                </a:cubicBezTo>
                <a:cubicBezTo>
                  <a:pt x="1270000" y="-6350"/>
                  <a:pt x="1545167" y="530"/>
                  <a:pt x="1727200" y="0"/>
                </a:cubicBezTo>
              </a:path>
            </a:pathLst>
          </a:cu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233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C42F-60FE-4291-9CAB-B0D415E9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latin typeface="YS Text Medium" pitchFamily="2" charset="-52"/>
              </a:rPr>
              <a:t>Метод футболки</a:t>
            </a:r>
            <a:br>
              <a:rPr lang="ru-RU" b="0" dirty="0">
                <a:latin typeface="YS Text Medium" pitchFamily="2" charset="-52"/>
              </a:rPr>
            </a:br>
            <a:r>
              <a:rPr lang="ru-RU" b="0" dirty="0">
                <a:latin typeface="YS Text Medium" pitchFamily="2" charset="-52"/>
              </a:rPr>
              <a:t>приоритет = ценность - затраты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EF037F-CB7F-4659-A7A0-20FB9C8994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34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DFDFA85-CC41-4018-A975-59ED22F0EB92}"/>
              </a:ext>
            </a:extLst>
          </p:cNvPr>
          <p:cNvGraphicFramePr>
            <a:graphicFrameLocks noGrp="1"/>
          </p:cNvGraphicFramePr>
          <p:nvPr/>
        </p:nvGraphicFramePr>
        <p:xfrm>
          <a:off x="838543" y="1718311"/>
          <a:ext cx="10422480" cy="49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496">
                  <a:extLst>
                    <a:ext uri="{9D8B030D-6E8A-4147-A177-3AD203B41FA5}">
                      <a16:colId xmlns:a16="http://schemas.microsoft.com/office/drawing/2014/main" val="93937427"/>
                    </a:ext>
                  </a:extLst>
                </a:gridCol>
                <a:gridCol w="2084496">
                  <a:extLst>
                    <a:ext uri="{9D8B030D-6E8A-4147-A177-3AD203B41FA5}">
                      <a16:colId xmlns:a16="http://schemas.microsoft.com/office/drawing/2014/main" val="3949724811"/>
                    </a:ext>
                  </a:extLst>
                </a:gridCol>
                <a:gridCol w="2084496">
                  <a:extLst>
                    <a:ext uri="{9D8B030D-6E8A-4147-A177-3AD203B41FA5}">
                      <a16:colId xmlns:a16="http://schemas.microsoft.com/office/drawing/2014/main" val="3253921717"/>
                    </a:ext>
                  </a:extLst>
                </a:gridCol>
                <a:gridCol w="2084496">
                  <a:extLst>
                    <a:ext uri="{9D8B030D-6E8A-4147-A177-3AD203B41FA5}">
                      <a16:colId xmlns:a16="http://schemas.microsoft.com/office/drawing/2014/main" val="1287412655"/>
                    </a:ext>
                  </a:extLst>
                </a:gridCol>
                <a:gridCol w="2084496">
                  <a:extLst>
                    <a:ext uri="{9D8B030D-6E8A-4147-A177-3AD203B41FA5}">
                      <a16:colId xmlns:a16="http://schemas.microsoft.com/office/drawing/2014/main" val="1197154930"/>
                    </a:ext>
                  </a:extLst>
                </a:gridCol>
              </a:tblGrid>
              <a:tr h="1287776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Очень большие затраты</a:t>
                      </a: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(7)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Большие затраты</a:t>
                      </a:r>
                    </a:p>
                    <a:p>
                      <a:pPr algn="ctr"/>
                      <a:endParaRPr lang="ru-RU" sz="2000" b="0" dirty="0">
                        <a:latin typeface="YS Text Light" pitchFamily="2" charset="-52"/>
                      </a:endParaRP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(6)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Средние затраты</a:t>
                      </a:r>
                    </a:p>
                    <a:p>
                      <a:pPr algn="ctr"/>
                      <a:endParaRPr lang="ru-RU" sz="2000" b="0" dirty="0">
                        <a:latin typeface="YS Text Light" pitchFamily="2" charset="-52"/>
                      </a:endParaRP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(1)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Малые затраты</a:t>
                      </a:r>
                    </a:p>
                    <a:p>
                      <a:pPr algn="ctr"/>
                      <a:endParaRPr lang="ru-RU" sz="2000" b="0" dirty="0">
                        <a:latin typeface="YS Text Light" pitchFamily="2" charset="-52"/>
                      </a:endParaRP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(0)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3210745056"/>
                  </a:ext>
                </a:extLst>
              </a:tr>
              <a:tr h="98297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Ценность очень большая </a:t>
                      </a: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(7)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0</a:t>
                      </a:r>
                    </a:p>
                  </a:txBody>
                  <a:tcPr marL="68576" marR="68576" marT="34288" marB="3428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YS Text Light" pitchFamily="2" charset="-52"/>
                        </a:rPr>
                        <a:t>1</a:t>
                      </a:r>
                      <a:endParaRPr lang="ru-RU" sz="32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6</a:t>
                      </a:r>
                    </a:p>
                  </a:txBody>
                  <a:tcPr marL="68576" marR="68576" marT="34288" marB="34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7</a:t>
                      </a:r>
                    </a:p>
                  </a:txBody>
                  <a:tcPr marL="68576" marR="68576" marT="34288" marB="3428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05153"/>
                  </a:ext>
                </a:extLst>
              </a:tr>
              <a:tr h="98297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Ценность большая</a:t>
                      </a: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(6)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</a:t>
                      </a:r>
                      <a:r>
                        <a:rPr lang="en-US" sz="3200" b="0" dirty="0">
                          <a:latin typeface="YS Text Light" pitchFamily="2" charset="-52"/>
                        </a:rPr>
                        <a:t>1</a:t>
                      </a:r>
                      <a:endParaRPr lang="ru-RU" sz="32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0</a:t>
                      </a:r>
                    </a:p>
                  </a:txBody>
                  <a:tcPr marL="68576" marR="68576" marT="34288" marB="3428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5</a:t>
                      </a:r>
                    </a:p>
                  </a:txBody>
                  <a:tcPr marL="68576" marR="68576" marT="34288" marB="34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YS Text Light" pitchFamily="2" charset="-52"/>
                        </a:rPr>
                        <a:t>6</a:t>
                      </a:r>
                      <a:endParaRPr lang="ru-RU" sz="32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43434"/>
                  </a:ext>
                </a:extLst>
              </a:tr>
              <a:tr h="98297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Ценность средняя</a:t>
                      </a: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(1)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-6</a:t>
                      </a:r>
                    </a:p>
                  </a:txBody>
                  <a:tcPr marL="68576" marR="68576" marT="34288" marB="3428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-5</a:t>
                      </a:r>
                    </a:p>
                  </a:txBody>
                  <a:tcPr marL="68576" marR="68576" marT="34288" marB="3428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0</a:t>
                      </a:r>
                    </a:p>
                  </a:txBody>
                  <a:tcPr marL="68576" marR="68576" marT="34288" marB="3428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YS Text Light" pitchFamily="2" charset="-52"/>
                        </a:rPr>
                        <a:t>1</a:t>
                      </a:r>
                      <a:endParaRPr lang="ru-RU" sz="32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4800"/>
                  </a:ext>
                </a:extLst>
              </a:tr>
              <a:tr h="67817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Ценность малая</a:t>
                      </a:r>
                    </a:p>
                    <a:p>
                      <a:pPr algn="ctr"/>
                      <a:r>
                        <a:rPr lang="ru-RU" sz="2000" b="0" dirty="0">
                          <a:latin typeface="YS Text Light" pitchFamily="2" charset="-52"/>
                        </a:rPr>
                        <a:t>(0)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-7</a:t>
                      </a:r>
                    </a:p>
                  </a:txBody>
                  <a:tcPr marL="68576" marR="68576" marT="34288" marB="3428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-6</a:t>
                      </a:r>
                    </a:p>
                  </a:txBody>
                  <a:tcPr marL="68576" marR="68576" marT="34288" marB="3428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-</a:t>
                      </a:r>
                      <a:r>
                        <a:rPr lang="en-US" sz="3200" b="0" dirty="0">
                          <a:latin typeface="YS Text Light" pitchFamily="2" charset="-52"/>
                        </a:rPr>
                        <a:t>1</a:t>
                      </a:r>
                      <a:endParaRPr lang="ru-RU" sz="3200" b="0" dirty="0">
                        <a:latin typeface="YS Text Light" pitchFamily="2" charset="-52"/>
                      </a:endParaRPr>
                    </a:p>
                  </a:txBody>
                  <a:tcPr marL="68576" marR="68576" marT="34288" marB="3428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latin typeface="YS Text Light" pitchFamily="2" charset="-52"/>
                        </a:rPr>
                        <a:t>0</a:t>
                      </a:r>
                    </a:p>
                  </a:txBody>
                  <a:tcPr marL="68576" marR="68576" marT="34288" marB="3428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2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5651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67A9B-A1FB-413A-8FD1-E0F91D52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0" dirty="0">
                <a:latin typeface="YS Text Medium" pitchFamily="2" charset="-52"/>
              </a:rPr>
              <a:t>Weighted Shortest Job First. </a:t>
            </a:r>
            <a:r>
              <a:rPr lang="ru-RU" b="0" dirty="0">
                <a:latin typeface="YS Text Medium" pitchFamily="2" charset="-52"/>
              </a:rPr>
              <a:t>Сначала </a:t>
            </a:r>
            <a:r>
              <a:rPr lang="ru-RU" b="0" dirty="0" err="1">
                <a:latin typeface="YS Text Medium" pitchFamily="2" charset="-52"/>
              </a:rPr>
              <a:t>наивесомейшая</a:t>
            </a:r>
            <a:r>
              <a:rPr lang="ru-RU" b="0" dirty="0">
                <a:latin typeface="YS Text Medium" pitchFamily="2" charset="-52"/>
              </a:rPr>
              <a:t> кратчайшая работа</a:t>
            </a:r>
            <a:br>
              <a:rPr lang="en-US" b="0" dirty="0">
                <a:latin typeface="YS Text Medium" pitchFamily="2" charset="-52"/>
              </a:rPr>
            </a:br>
            <a:r>
              <a:rPr lang="en-US" b="0" dirty="0">
                <a:latin typeface="YS Text Medium" pitchFamily="2" charset="-52"/>
              </a:rPr>
              <a:t>WSJF = </a:t>
            </a:r>
            <a:r>
              <a:rPr lang="ru-RU" b="0" dirty="0">
                <a:latin typeface="YS Text Medium" pitchFamily="2" charset="-52"/>
              </a:rPr>
              <a:t>ценность</a:t>
            </a:r>
            <a:r>
              <a:rPr lang="en-US" b="0" dirty="0">
                <a:latin typeface="YS Text Medium" pitchFamily="2" charset="-52"/>
              </a:rPr>
              <a:t>/</a:t>
            </a:r>
            <a:r>
              <a:rPr lang="ru-RU" b="0" dirty="0">
                <a:latin typeface="YS Text Medium" pitchFamily="2" charset="-52"/>
              </a:rPr>
              <a:t>затраты.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579F05-EDAE-4A97-B492-C50D0D9040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5835" y="2276948"/>
          <a:ext cx="6713312" cy="4067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319">
                  <a:extLst>
                    <a:ext uri="{9D8B030D-6E8A-4147-A177-3AD203B41FA5}">
                      <a16:colId xmlns:a16="http://schemas.microsoft.com/office/drawing/2014/main" val="2403641701"/>
                    </a:ext>
                  </a:extLst>
                </a:gridCol>
                <a:gridCol w="1529745">
                  <a:extLst>
                    <a:ext uri="{9D8B030D-6E8A-4147-A177-3AD203B41FA5}">
                      <a16:colId xmlns:a16="http://schemas.microsoft.com/office/drawing/2014/main" val="3814821404"/>
                    </a:ext>
                  </a:extLst>
                </a:gridCol>
                <a:gridCol w="1332357">
                  <a:extLst>
                    <a:ext uri="{9D8B030D-6E8A-4147-A177-3AD203B41FA5}">
                      <a16:colId xmlns:a16="http://schemas.microsoft.com/office/drawing/2014/main" val="769590440"/>
                    </a:ext>
                  </a:extLst>
                </a:gridCol>
                <a:gridCol w="721694">
                  <a:extLst>
                    <a:ext uri="{9D8B030D-6E8A-4147-A177-3AD203B41FA5}">
                      <a16:colId xmlns:a16="http://schemas.microsoft.com/office/drawing/2014/main" val="2022460019"/>
                    </a:ext>
                  </a:extLst>
                </a:gridCol>
                <a:gridCol w="1945197">
                  <a:extLst>
                    <a:ext uri="{9D8B030D-6E8A-4147-A177-3AD203B41FA5}">
                      <a16:colId xmlns:a16="http://schemas.microsoft.com/office/drawing/2014/main" val="351660555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Название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Ценность, $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Затраты, ч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  <a:latin typeface="YS Text Light" pitchFamily="2" charset="-52"/>
                        </a:rPr>
                        <a:t>WSJF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Номер в очереди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2052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10000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160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341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20000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9416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40000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300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47927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50000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400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55094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25000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70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357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180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63899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5000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250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43518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100000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850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54985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15000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150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91574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Задача 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35000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>
                          <a:effectLst/>
                          <a:latin typeface="YS Text Light" pitchFamily="2" charset="-52"/>
                        </a:rPr>
                        <a:t>200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  <a:latin typeface="YS Text Light" pitchFamily="2" charset="-52"/>
                        </a:rPr>
                        <a:t>175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YS Text Light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S Text Light" pitchFamily="2" charset="-52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89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8802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Целеполагание (Бонус)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2626-E2F5-41F9-90F9-92A040C30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5828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7DB2-1D76-486E-92E5-9807B87C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проблемы актуальны?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FB407-2EB3-478E-B798-40F85980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Непонимание общих целей</a:t>
            </a:r>
            <a:r>
              <a:rPr lang="ru-RU" dirty="0"/>
              <a:t> ограничивается команды в возможностях реализации собственного потенциала. Это делает их просто исполнителями</a:t>
            </a:r>
          </a:p>
          <a:p>
            <a:endParaRPr lang="ru-RU" dirty="0"/>
          </a:p>
          <a:p>
            <a:r>
              <a:rPr lang="ru-RU" b="1" dirty="0"/>
              <a:t>Разобщенность целей </a:t>
            </a:r>
            <a:r>
              <a:rPr lang="ru-RU" dirty="0"/>
              <a:t>приводит рассинхронизации работы подразделений или даже к внутрикорпоративной «войне». Левая рука не ведает, что творит правая.</a:t>
            </a:r>
          </a:p>
          <a:p>
            <a:endParaRPr lang="ru-RU" dirty="0"/>
          </a:p>
          <a:p>
            <a:r>
              <a:rPr lang="ru-RU" b="1" dirty="0"/>
              <a:t>Разные трактовки результата</a:t>
            </a:r>
            <a:r>
              <a:rPr lang="ru-RU" dirty="0"/>
              <a:t> приводят к непониманию между отделами. Одни думают, что успех — это когда подписали договор с партнером. Другие, что это существенный рост заказов от нового партнерства.</a:t>
            </a:r>
          </a:p>
          <a:p>
            <a:endParaRPr lang="ru-RU" dirty="0"/>
          </a:p>
          <a:p>
            <a:r>
              <a:rPr lang="ru-RU" b="1" dirty="0"/>
              <a:t>Непрозрачность вызывает беспокойство</a:t>
            </a:r>
            <a:r>
              <a:rPr lang="ru-RU" dirty="0"/>
              <a:t> у команд, стейкхолдеров, акционеров.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873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1ECE-4940-4FB5-863E-5A7DFDFA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и как устроена цель в формате OKR?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059EC-62FC-44CB-B553-6BFC55A2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/>
              <a:t>OKR = </a:t>
            </a:r>
            <a:r>
              <a:rPr lang="ru-RU" sz="3600" b="1" dirty="0" err="1"/>
              <a:t>Objectives</a:t>
            </a:r>
            <a:r>
              <a:rPr lang="ru-RU" sz="3600" b="1" dirty="0"/>
              <a:t> &amp; </a:t>
            </a:r>
            <a:r>
              <a:rPr lang="ru-RU" sz="3600" b="1" dirty="0" err="1"/>
              <a:t>Key</a:t>
            </a:r>
            <a:r>
              <a:rPr lang="ru-RU" sz="3600" b="1" dirty="0"/>
              <a:t> </a:t>
            </a:r>
            <a:r>
              <a:rPr lang="ru-RU" sz="3600" b="1" dirty="0" err="1"/>
              <a:t>Results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O</a:t>
            </a:r>
            <a:r>
              <a:rPr lang="ru-RU" dirty="0"/>
              <a:t> — </a:t>
            </a:r>
            <a:r>
              <a:rPr lang="ru-RU" dirty="0" err="1"/>
              <a:t>objective</a:t>
            </a:r>
            <a:r>
              <a:rPr lang="ru-RU" dirty="0"/>
              <a:t>, цель. Формулировка цели. Пример: «Запустить новую версию продукта»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KR</a:t>
            </a:r>
            <a:r>
              <a:rPr lang="ru-RU" dirty="0"/>
              <a:t> — </a:t>
            </a:r>
            <a:r>
              <a:rPr lang="ru-RU" dirty="0" err="1"/>
              <a:t>key</a:t>
            </a:r>
            <a:r>
              <a:rPr lang="ru-RU" dirty="0"/>
              <a:t> </a:t>
            </a:r>
            <a:r>
              <a:rPr lang="ru-RU" dirty="0" err="1"/>
              <a:t>results</a:t>
            </a:r>
            <a:r>
              <a:rPr lang="ru-RU" dirty="0"/>
              <a:t>, ключевые результаты, критерии достижения. Мы договариваемся, что считается достижением цели. Обычно ключевых результатов несколько штук.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A90F2F-227C-47DC-AF27-B85DCEE05A3A}"/>
              </a:ext>
            </a:extLst>
          </p:cNvPr>
          <p:cNvSpPr/>
          <p:nvPr/>
        </p:nvSpPr>
        <p:spPr>
          <a:xfrm>
            <a:off x="922788" y="1825625"/>
            <a:ext cx="327171" cy="489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C564C1-C040-43D7-9794-707609D401B2}"/>
              </a:ext>
            </a:extLst>
          </p:cNvPr>
          <p:cNvSpPr/>
          <p:nvPr/>
        </p:nvSpPr>
        <p:spPr>
          <a:xfrm>
            <a:off x="1249959" y="1825625"/>
            <a:ext cx="545285" cy="489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8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D1FE-A868-4DCD-B05C-1FCEE2CC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</a:t>
            </a:r>
            <a:r>
              <a:rPr lang="ru-RU" dirty="0"/>
              <a:t>и </a:t>
            </a:r>
            <a:r>
              <a:rPr lang="en-US" dirty="0"/>
              <a:t>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C2A44-8BC1-4147-98D8-13EFC2E6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эти два понятия часто идут рядом, вплоть до смешения</a:t>
            </a:r>
          </a:p>
          <a:p>
            <a:r>
              <a:rPr lang="ru-RU" dirty="0"/>
              <a:t>истоки у них разные</a:t>
            </a:r>
          </a:p>
          <a:p>
            <a:r>
              <a:rPr lang="ru-RU" dirty="0"/>
              <a:t>в дальнейшем, говоря про </a:t>
            </a:r>
            <a:r>
              <a:rPr lang="en-US" dirty="0"/>
              <a:t>Agile </a:t>
            </a:r>
            <a:r>
              <a:rPr lang="ru-RU" dirty="0"/>
              <a:t>или Гибкие методологии, будет подразумеваться и </a:t>
            </a:r>
            <a:r>
              <a:rPr lang="en-US" dirty="0"/>
              <a:t>Agile</a:t>
            </a:r>
            <a:r>
              <a:rPr lang="ru-RU" dirty="0"/>
              <a:t>, и </a:t>
            </a:r>
            <a:r>
              <a:rPr lang="en-US" dirty="0"/>
              <a:t>Lean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545010-4A92-44DB-B2EB-1429C2848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000342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5CF075-CA5E-47AE-BFF4-AFE90B95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цели и </a:t>
            </a:r>
            <a:r>
              <a:rPr lang="en-US" dirty="0"/>
              <a:t>KR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1D4342-91C0-4B33-98F3-6C5640A51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Свойства цели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A56FD-6373-4C0E-ADE3-983E603E2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Уточняющие вопросы</a:t>
            </a:r>
          </a:p>
          <a:p>
            <a:r>
              <a:rPr lang="ru-RU" dirty="0"/>
              <a:t>Позитивная лексика</a:t>
            </a:r>
          </a:p>
          <a:p>
            <a:r>
              <a:rPr lang="ru-RU" dirty="0"/>
              <a:t>Простота</a:t>
            </a:r>
          </a:p>
          <a:p>
            <a:r>
              <a:rPr lang="ru-RU" dirty="0"/>
              <a:t>Начало с глагола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9646726-76ED-464B-9573-2E7DBD60E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KR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CD79A8B-2386-4954-BA4B-87420709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96679"/>
            <a:ext cx="5183188" cy="3684588"/>
          </a:xfrm>
        </p:spPr>
        <p:txBody>
          <a:bodyPr/>
          <a:lstStyle/>
          <a:p>
            <a:r>
              <a:rPr lang="ru-RU" dirty="0"/>
              <a:t>Ключевые, а не все подряд</a:t>
            </a:r>
          </a:p>
          <a:p>
            <a:r>
              <a:rPr lang="ru-RU" dirty="0"/>
              <a:t>Результаты, а не задачи</a:t>
            </a:r>
          </a:p>
          <a:p>
            <a:r>
              <a:rPr lang="ru-RU" dirty="0"/>
              <a:t>Позитивная лексика</a:t>
            </a:r>
          </a:p>
          <a:p>
            <a:r>
              <a:rPr lang="ru-RU" dirty="0"/>
              <a:t>Просто и ясно</a:t>
            </a:r>
          </a:p>
          <a:p>
            <a:r>
              <a:rPr lang="ru-RU" dirty="0"/>
              <a:t>Поиск наилучшего</a:t>
            </a:r>
          </a:p>
          <a:p>
            <a:r>
              <a:rPr lang="ru-RU" dirty="0"/>
              <a:t>Назначение ответственных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123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17CBC-F55C-48AB-832A-E0380C2C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</a:t>
            </a:r>
            <a:r>
              <a:rPr lang="en-US" dirty="0"/>
              <a:t>OKR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B45FB-857A-4E4E-B5CA-F2C9A315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Цели/</a:t>
            </a:r>
            <a:r>
              <a:rPr lang="ru-RU" dirty="0" err="1"/>
              <a:t>Objective</a:t>
            </a:r>
            <a:r>
              <a:rPr lang="ru-RU" dirty="0"/>
              <a:t> часто максимально амбициозные и труднодостижимые. Для таких выполнение </a:t>
            </a:r>
            <a:r>
              <a:rPr lang="en-US" dirty="0"/>
              <a:t>KR</a:t>
            </a:r>
            <a:r>
              <a:rPr lang="ru-RU" dirty="0"/>
              <a:t> на 80% - уже успех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Бывает цель «просто сделать». Ее</a:t>
            </a:r>
            <a:r>
              <a:rPr lang="en-US" dirty="0"/>
              <a:t> KR</a:t>
            </a:r>
            <a:r>
              <a:rPr lang="ru-RU" dirty="0"/>
              <a:t> надо выполнить на 100%. Ребрендинг или сделан в нужную дату или не сделан. Дом построен или нет.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1-3 цели на команду, 2-5 ключевых результатов для каждой цели. Если больше, то это уже потеря фокуса.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Публичность – все сотрудники видят цели всех и каждого на каждом уровне. Это необходимо для поиска точек соприкосновения.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Вертикальная связность целей – фокусировка команды на действительно важных вещах. Формирование связанного дерева целей.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Измеримость результатов. В абсолютных (числа) или относительных (проценты) значениях.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Достижение OKR и премирование – не связанные вещи.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857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22C76-827D-4011-9E1F-CAE1A4E9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ключевые результаты образуют иерархию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8D3386-E277-4CDA-91CF-55D0FDFD18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83000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D3C99-5604-4126-9E34-81F3016B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OKR vs KPI vs MBO?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87CF64-9817-41AF-B17E-B624F557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139220" cy="823912"/>
          </a:xfrm>
        </p:spPr>
        <p:txBody>
          <a:bodyPr/>
          <a:lstStyle/>
          <a:p>
            <a:r>
              <a:rPr lang="en-US" dirty="0"/>
              <a:t>OKR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29253-1FFD-4364-B92C-D1073BAD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3409045" cy="3711631"/>
          </a:xfrm>
        </p:spPr>
        <p:txBody>
          <a:bodyPr>
            <a:noAutofit/>
          </a:bodyPr>
          <a:lstStyle/>
          <a:p>
            <a:r>
              <a:rPr lang="ru-RU" sz="1600" dirty="0"/>
              <a:t>Цели и ключевые результаты на квартал.</a:t>
            </a:r>
          </a:p>
          <a:p>
            <a:r>
              <a:rPr lang="ru-RU" sz="1600" dirty="0"/>
              <a:t>Вначале отвечаем на вопрос, «зачем мы это делаем».</a:t>
            </a:r>
          </a:p>
          <a:p>
            <a:r>
              <a:rPr lang="ru-RU" sz="1600" dirty="0"/>
              <a:t>Направление движения на коротком промежутке времени.</a:t>
            </a:r>
          </a:p>
          <a:p>
            <a:r>
              <a:rPr lang="ru-RU" sz="1600" dirty="0"/>
              <a:t>Это про исследование, поиск новых путей и точек роста. </a:t>
            </a:r>
          </a:p>
          <a:p>
            <a:r>
              <a:rPr lang="ru-RU" sz="1600" dirty="0"/>
              <a:t>Поэтому ключевые результаты по умолчанию очень высоки, иначе зачем все это затевать.</a:t>
            </a:r>
          </a:p>
          <a:p>
            <a:r>
              <a:rPr lang="ru-RU" sz="1600" dirty="0"/>
              <a:t>Не используется для наказания и поощрения сотрудников</a:t>
            </a:r>
          </a:p>
          <a:p>
            <a:r>
              <a:rPr lang="ru-RU" sz="1600" dirty="0"/>
              <a:t>Пример: </a:t>
            </a:r>
            <a:r>
              <a:rPr lang="en-US" sz="1600" dirty="0"/>
              <a:t>O</a:t>
            </a:r>
            <a:r>
              <a:rPr lang="ru-RU" sz="1600" dirty="0"/>
              <a:t> стать топ-1 в своем сегменте.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B0A370-2974-4C75-A8D8-450E4F52A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8486" y="1704848"/>
            <a:ext cx="3154680" cy="823912"/>
          </a:xfrm>
        </p:spPr>
        <p:txBody>
          <a:bodyPr/>
          <a:lstStyle/>
          <a:p>
            <a:r>
              <a:rPr lang="en-US" dirty="0"/>
              <a:t>KPI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025521-4162-4B2B-A58D-DD05B736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18660" y="2522764"/>
            <a:ext cx="3424506" cy="3684588"/>
          </a:xfrm>
        </p:spPr>
        <p:txBody>
          <a:bodyPr>
            <a:noAutofit/>
          </a:bodyPr>
          <a:lstStyle/>
          <a:p>
            <a:r>
              <a:rPr lang="ru-RU" sz="1600" dirty="0"/>
              <a:t>Ключевые показатели эффективности, контролирующие ежедневную деятельность</a:t>
            </a:r>
            <a:endParaRPr lang="en-US" sz="1600" dirty="0"/>
          </a:p>
          <a:p>
            <a:r>
              <a:rPr lang="ru-RU" sz="1600" dirty="0"/>
              <a:t>Явно достижимые показатели успешности деятельности, чаще всего понятной и налаженной. </a:t>
            </a:r>
          </a:p>
          <a:p>
            <a:r>
              <a:rPr lang="ru-RU" sz="1600" dirty="0"/>
              <a:t>В них нет формулировки новой цели. </a:t>
            </a:r>
          </a:p>
          <a:p>
            <a:r>
              <a:rPr lang="ru-RU" sz="1600" dirty="0"/>
              <a:t>Используется для наказания и поощрения сотрудников</a:t>
            </a:r>
          </a:p>
          <a:p>
            <a:r>
              <a:rPr lang="ru-RU" sz="1600" dirty="0"/>
              <a:t>Примеры: EBITDA, Выручка, GMV </a:t>
            </a:r>
            <a:r>
              <a:rPr lang="en-US" sz="1600" dirty="0"/>
              <a:t>YoY</a:t>
            </a:r>
            <a:endParaRPr lang="ru-RU" sz="16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26BA41CC-993F-4EB4-A632-2A191E9E56A7}"/>
              </a:ext>
            </a:extLst>
          </p:cNvPr>
          <p:cNvSpPr txBox="1">
            <a:spLocks/>
          </p:cNvSpPr>
          <p:nvPr/>
        </p:nvSpPr>
        <p:spPr>
          <a:xfrm>
            <a:off x="8212991" y="1677905"/>
            <a:ext cx="315468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MBO</a:t>
            </a:r>
            <a:endParaRPr lang="ru-RU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D0EF6A22-4927-4548-8311-6347F7B2D4DD}"/>
              </a:ext>
            </a:extLst>
          </p:cNvPr>
          <p:cNvSpPr txBox="1">
            <a:spLocks/>
          </p:cNvSpPr>
          <p:nvPr/>
        </p:nvSpPr>
        <p:spPr>
          <a:xfrm>
            <a:off x="8212991" y="2532118"/>
            <a:ext cx="3154680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Цели на год</a:t>
            </a:r>
          </a:p>
          <a:p>
            <a:r>
              <a:rPr lang="ru-RU" sz="1600" dirty="0"/>
              <a:t>Количество целей не ограничено</a:t>
            </a:r>
          </a:p>
          <a:p>
            <a:r>
              <a:rPr lang="ru-RU" sz="1600" dirty="0"/>
              <a:t>Каскадирование сверху-вниз</a:t>
            </a:r>
            <a:r>
              <a:rPr lang="en-US" sz="1600" dirty="0"/>
              <a:t> </a:t>
            </a:r>
            <a:r>
              <a:rPr lang="ru-RU" sz="1600" dirty="0"/>
              <a:t>и снизу-вверх</a:t>
            </a:r>
          </a:p>
          <a:p>
            <a:r>
              <a:rPr lang="ru-RU" sz="1600" dirty="0"/>
              <a:t>Формулировка по </a:t>
            </a:r>
            <a:r>
              <a:rPr lang="en-US" sz="1600" dirty="0"/>
              <a:t>SMART</a:t>
            </a:r>
          </a:p>
          <a:p>
            <a:r>
              <a:rPr lang="ru-RU" sz="1600" dirty="0"/>
              <a:t>Могут быть кросс-цели</a:t>
            </a:r>
          </a:p>
          <a:p>
            <a:r>
              <a:rPr lang="ru-RU" sz="1600" dirty="0"/>
              <a:t>Пример: Привлечь 1,5 млн пользователей средний ценовой сегмент и обеспечить отношение расходов к доходам по сегменту не больше 24%.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93515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Подводим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2626-E2F5-41F9-90F9-92A040C3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Посмотрели на то, из каких предпосылок возникли ГМУП и определили их место в общем ряду подходов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Провели сравнительный анализ </a:t>
            </a:r>
            <a:r>
              <a:rPr lang="en-US" altLang="ru-RU" dirty="0">
                <a:cs typeface="Arial" panose="020B0604020202020204" pitchFamily="34" charset="0"/>
              </a:rPr>
              <a:t>Agile</a:t>
            </a:r>
            <a:r>
              <a:rPr lang="ru-RU" altLang="ru-RU" dirty="0">
                <a:cs typeface="Arial" panose="020B0604020202020204" pitchFamily="34" charset="0"/>
              </a:rPr>
              <a:t> и </a:t>
            </a:r>
            <a:r>
              <a:rPr lang="en-US" altLang="ru-RU" dirty="0">
                <a:cs typeface="Arial" panose="020B0604020202020204" pitchFamily="34" charset="0"/>
              </a:rPr>
              <a:t>Lean</a:t>
            </a:r>
            <a:r>
              <a:rPr lang="ru-RU" altLang="ru-RU" dirty="0">
                <a:cs typeface="Arial" panose="020B0604020202020204" pitchFamily="34" charset="0"/>
              </a:rPr>
              <a:t>, и наиболее популярных их представителей </a:t>
            </a:r>
            <a:r>
              <a:rPr lang="en-US" altLang="ru-RU" dirty="0">
                <a:cs typeface="Arial" panose="020B0604020202020204" pitchFamily="34" charset="0"/>
              </a:rPr>
              <a:t>Scrum </a:t>
            </a:r>
            <a:r>
              <a:rPr lang="ru-RU" altLang="ru-RU" dirty="0">
                <a:cs typeface="Arial" panose="020B0604020202020204" pitchFamily="34" charset="0"/>
              </a:rPr>
              <a:t>и </a:t>
            </a:r>
            <a:r>
              <a:rPr lang="en-US" altLang="ru-RU" dirty="0">
                <a:cs typeface="Arial" panose="020B0604020202020204" pitchFamily="34" charset="0"/>
              </a:rPr>
              <a:t>Kanban</a:t>
            </a:r>
            <a:endParaRPr lang="ru-RU" altLang="ru-RU" dirty="0">
              <a:cs typeface="Arial" panose="020B060402020202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Поговорили немного про оценки, метрики, приоритеты и целеполагание в ГМУП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72D79-900B-4070-BC79-CF5292C0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A07E3B-0DD7-4D25-826C-2EBC2231943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4876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BC544-11C1-41E0-9DA0-DC87E9E8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188640"/>
            <a:ext cx="3491880" cy="274042"/>
          </a:xfrm>
        </p:spPr>
        <p:txBody>
          <a:bodyPr/>
          <a:lstStyle/>
          <a:p>
            <a:r>
              <a:rPr lang="en-US" sz="1050" dirty="0">
                <a:hlinkClick r:id="rId2"/>
              </a:rPr>
              <a:t>http://blog.deloitte.com.au/navigating-the-agile-landscape/</a:t>
            </a:r>
            <a:r>
              <a:rPr lang="en-US" sz="1050" dirty="0"/>
              <a:t> </a:t>
            </a:r>
            <a:endParaRPr lang="ru-RU" sz="1800" dirty="0"/>
          </a:p>
        </p:txBody>
      </p:sp>
      <p:pic>
        <p:nvPicPr>
          <p:cNvPr id="1026" name="Picture 2" descr="https://cdn-images-1.medium.com/max/1200/1*jfJgrW5L6jpiKivCbr8fQA.jpeg">
            <a:extLst>
              <a:ext uri="{FF2B5EF4-FFF2-40B4-BE49-F238E27FC236}">
                <a16:creationId xmlns:a16="http://schemas.microsoft.com/office/drawing/2014/main" id="{D997FDCE-1788-4A63-A010-3DA2B6F839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-1"/>
            <a:ext cx="9180512" cy="68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5503A4D-0E7E-4DF5-8C07-613756F55F6A}"/>
              </a:ext>
            </a:extLst>
          </p:cNvPr>
          <p:cNvSpPr/>
          <p:nvPr/>
        </p:nvSpPr>
        <p:spPr>
          <a:xfrm>
            <a:off x="5717704" y="4149080"/>
            <a:ext cx="720080" cy="688134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ая прямоугольная выноска 5">
            <a:extLst>
              <a:ext uri="{FF2B5EF4-FFF2-40B4-BE49-F238E27FC236}">
                <a16:creationId xmlns:a16="http://schemas.microsoft.com/office/drawing/2014/main" id="{8A57C229-9FB0-4FB6-A2BD-A37AF1F6594A}"/>
              </a:ext>
            </a:extLst>
          </p:cNvPr>
          <p:cNvSpPr/>
          <p:nvPr/>
        </p:nvSpPr>
        <p:spPr>
          <a:xfrm>
            <a:off x="3827748" y="3140969"/>
            <a:ext cx="2160240" cy="835965"/>
          </a:xfrm>
          <a:prstGeom prst="wedgeRoundRectCallout">
            <a:avLst>
              <a:gd name="adj1" fmla="val 55161"/>
              <a:gd name="adj2" fmla="val 1101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Scrum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3C7FC4-0C8F-43F8-A8B8-BD5B90907924}"/>
              </a:ext>
            </a:extLst>
          </p:cNvPr>
          <p:cNvSpPr/>
          <p:nvPr/>
        </p:nvSpPr>
        <p:spPr>
          <a:xfrm>
            <a:off x="6600056" y="2230217"/>
            <a:ext cx="2664296" cy="1008112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ая прямоугольная выноска 5">
            <a:extLst>
              <a:ext uri="{FF2B5EF4-FFF2-40B4-BE49-F238E27FC236}">
                <a16:creationId xmlns:a16="http://schemas.microsoft.com/office/drawing/2014/main" id="{A5EDE424-1E9C-4AE4-8257-542FFA726DE3}"/>
              </a:ext>
            </a:extLst>
          </p:cNvPr>
          <p:cNvSpPr/>
          <p:nvPr/>
        </p:nvSpPr>
        <p:spPr>
          <a:xfrm>
            <a:off x="7968208" y="3446996"/>
            <a:ext cx="2160240" cy="835965"/>
          </a:xfrm>
          <a:prstGeom prst="wedgeRoundRectCallout">
            <a:avLst>
              <a:gd name="adj1" fmla="val -44290"/>
              <a:gd name="adj2" fmla="val -1171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Kanban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8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E17907-6640-41E9-9E37-99ABFB5C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9DD4DE-F485-435D-9CB9-1D687D55C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1987A-CC8C-48FB-8502-13E3F847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9307D-F12C-4A86-A92E-2808CADF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Agile</a:t>
            </a:r>
            <a:r>
              <a:rPr lang="ru-RU" sz="2400" dirty="0"/>
              <a:t> [</a:t>
            </a:r>
            <a:r>
              <a:rPr lang="ru-RU" sz="2400" dirty="0" err="1"/>
              <a:t>эджа́йл</a:t>
            </a:r>
            <a:r>
              <a:rPr lang="ru-RU" sz="2400" dirty="0"/>
              <a:t>] – перевод с английского: «быстрый», «расторопный», «сообразительный». </a:t>
            </a:r>
            <a:endParaRPr lang="en-US" sz="2400" dirty="0"/>
          </a:p>
          <a:p>
            <a:r>
              <a:rPr lang="ru-RU" sz="2400" dirty="0"/>
              <a:t>Можно определить, как набор подходов к разработке продуктов, ориентированный на параллельное, адаптивное и итеративное выполнение различных этапов жизненного цикла проекта в результате постоянного взаимодействия самоорганизующихся </a:t>
            </a:r>
            <a:r>
              <a:rPr lang="ru-RU" sz="2400" dirty="0" err="1"/>
              <a:t>кроссфункциональных</a:t>
            </a:r>
            <a:r>
              <a:rPr lang="ru-RU" sz="2400" dirty="0"/>
              <a:t> рабочих групп.</a:t>
            </a:r>
          </a:p>
          <a:p>
            <a:r>
              <a:rPr lang="ru-RU" sz="2400" dirty="0"/>
              <a:t>Примером </a:t>
            </a:r>
            <a:r>
              <a:rPr lang="en-US" sz="2400" dirty="0"/>
              <a:t>Agile </a:t>
            </a:r>
            <a:r>
              <a:rPr lang="ru-RU" sz="2400" dirty="0"/>
              <a:t>подхода является </a:t>
            </a:r>
            <a:r>
              <a:rPr lang="en-US" sz="2400" dirty="0"/>
              <a:t>Scrum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F93A3A-7A17-4D73-94B7-1379D35F7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6052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CF439-9521-4FD6-BF5D-00207F9C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E61A8-6CB6-4C7D-8A5D-B06AAF71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Lean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лин</a:t>
            </a:r>
            <a:r>
              <a:rPr lang="en-US" dirty="0"/>
              <a:t>] </a:t>
            </a:r>
            <a:r>
              <a:rPr lang="ru-RU" dirty="0"/>
              <a:t>– это бережливое производство. Это набор принципов, относящихся к ориентированности на клиента, на качество, на скорость, на постоянное стремление к устранению всех видов потерь. </a:t>
            </a:r>
            <a:endParaRPr lang="en-US" dirty="0"/>
          </a:p>
          <a:p>
            <a:r>
              <a:rPr lang="ru-RU" dirty="0"/>
              <a:t>Примером </a:t>
            </a:r>
            <a:r>
              <a:rPr lang="en-US" dirty="0"/>
              <a:t>Lean </a:t>
            </a:r>
            <a:r>
              <a:rPr lang="ru-RU" dirty="0"/>
              <a:t>подхода является </a:t>
            </a:r>
            <a:r>
              <a:rPr lang="en-US" dirty="0"/>
              <a:t>Kanban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CE1A64-8452-4B25-8541-446F0014B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6544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15D8-7453-4818-A253-2DBC2443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Другими словами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47B34A-763D-4B34-8750-57AE3DB8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– </a:t>
            </a:r>
            <a:r>
              <a:rPr lang="ru-RU" dirty="0"/>
              <a:t>более революционный подход, который дает возможность получать дополнительную ценность </a:t>
            </a:r>
            <a:r>
              <a:rPr lang="en-US" dirty="0"/>
              <a:t>(added value)</a:t>
            </a:r>
            <a:r>
              <a:rPr lang="ru-RU" dirty="0"/>
              <a:t>. Ориентирован на продукт.</a:t>
            </a:r>
          </a:p>
          <a:p>
            <a:r>
              <a:rPr lang="en-US" dirty="0"/>
              <a:t>Lean – </a:t>
            </a:r>
            <a:r>
              <a:rPr lang="ru-RU" dirty="0"/>
              <a:t>более эволюционный подход, который дает возможность сокращать издержки</a:t>
            </a:r>
            <a:r>
              <a:rPr lang="en-US" dirty="0"/>
              <a:t> (reduced debt)</a:t>
            </a:r>
            <a:r>
              <a:rPr lang="ru-RU" dirty="0"/>
              <a:t>. Ориентирован на процесс.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6A6D16-A8D8-402A-9A2A-04E9D56DE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1227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D5E59-9C7E-401D-BE1C-810EF1E9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Противостояние традиционных и гибких подходов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0ABFD-0FB4-4BD8-898C-B8D1B544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Это миф</a:t>
            </a:r>
          </a:p>
          <a:p>
            <a:r>
              <a:rPr lang="ru-RU" sz="3200" dirty="0"/>
              <a:t>Это ответная реакция на перегруженность на неразумное использование существующих подходов</a:t>
            </a:r>
          </a:p>
          <a:p>
            <a:r>
              <a:rPr lang="ru-RU" sz="3200" dirty="0"/>
              <a:t>Это эволюционное развитие традиционных подходов</a:t>
            </a:r>
          </a:p>
          <a:p>
            <a:r>
              <a:rPr lang="ru-RU" sz="3200" dirty="0"/>
              <a:t>Это органичное дополнение традиционных подходов управления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87400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Каскадная модель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9429" y="2125267"/>
            <a:ext cx="1458884" cy="461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0886" y="2657679"/>
            <a:ext cx="1603918" cy="4613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7378" y="3190091"/>
            <a:ext cx="1458884" cy="4613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Дизайн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1353" y="3722504"/>
            <a:ext cx="1458884" cy="4613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Воплощение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5328" y="4254916"/>
            <a:ext cx="1458884" cy="4613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Приемка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9302" y="4787328"/>
            <a:ext cx="1458884" cy="4613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Развертывание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03277" y="5319740"/>
            <a:ext cx="1458884" cy="4613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Поддержка</a:t>
            </a:r>
          </a:p>
        </p:txBody>
      </p:sp>
      <p:cxnSp>
        <p:nvCxnSpPr>
          <p:cNvPr id="12" name="Соединительная линия уступом 11"/>
          <p:cNvCxnSpPr>
            <a:cxnSpLocks/>
            <a:stCxn id="4" idx="3"/>
            <a:endCxn id="5" idx="0"/>
          </p:cNvCxnSpPr>
          <p:nvPr/>
        </p:nvCxnSpPr>
        <p:spPr>
          <a:xfrm>
            <a:off x="3818313" y="2355946"/>
            <a:ext cx="244532" cy="30173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cxnSpLocks/>
            <a:stCxn id="5" idx="3"/>
            <a:endCxn id="6" idx="0"/>
          </p:cNvCxnSpPr>
          <p:nvPr/>
        </p:nvCxnSpPr>
        <p:spPr>
          <a:xfrm>
            <a:off x="4864804" y="2888358"/>
            <a:ext cx="172016" cy="30173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3"/>
            <a:endCxn id="7" idx="0"/>
          </p:cNvCxnSpPr>
          <p:nvPr/>
        </p:nvCxnSpPr>
        <p:spPr>
          <a:xfrm>
            <a:off x="5766263" y="3420769"/>
            <a:ext cx="244533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3"/>
            <a:endCxn id="8" idx="0"/>
          </p:cNvCxnSpPr>
          <p:nvPr/>
        </p:nvCxnSpPr>
        <p:spPr>
          <a:xfrm>
            <a:off x="6740238" y="3953181"/>
            <a:ext cx="244533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8" idx="3"/>
            <a:endCxn id="9" idx="0"/>
          </p:cNvCxnSpPr>
          <p:nvPr/>
        </p:nvCxnSpPr>
        <p:spPr>
          <a:xfrm>
            <a:off x="7714212" y="4485593"/>
            <a:ext cx="244533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" idx="3"/>
            <a:endCxn id="10" idx="0"/>
          </p:cNvCxnSpPr>
          <p:nvPr/>
        </p:nvCxnSpPr>
        <p:spPr>
          <a:xfrm>
            <a:off x="8688187" y="5018006"/>
            <a:ext cx="244533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35031" y="2102107"/>
            <a:ext cx="26127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Создана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У.Ройсом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1970 году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9999" y="2583456"/>
            <a:ext cx="17978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Всеми критикуемая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4182" y="3064804"/>
            <a:ext cx="19736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Неправильно понятая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4945" y="3538715"/>
            <a:ext cx="27797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самом деле он имел ввиду…</a:t>
            </a:r>
          </a:p>
        </p:txBody>
      </p:sp>
      <p:cxnSp>
        <p:nvCxnSpPr>
          <p:cNvPr id="28" name="Соединительная линия уступом 27"/>
          <p:cNvCxnSpPr>
            <a:stCxn id="10" idx="1"/>
            <a:endCxn id="9" idx="2"/>
          </p:cNvCxnSpPr>
          <p:nvPr/>
        </p:nvCxnSpPr>
        <p:spPr>
          <a:xfrm rot="10800000">
            <a:off x="7958746" y="5248684"/>
            <a:ext cx="244532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9" idx="1"/>
            <a:endCxn id="8" idx="2"/>
          </p:cNvCxnSpPr>
          <p:nvPr/>
        </p:nvCxnSpPr>
        <p:spPr>
          <a:xfrm rot="10800000">
            <a:off x="6984771" y="4716272"/>
            <a:ext cx="244532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8" idx="1"/>
            <a:endCxn id="7" idx="2"/>
          </p:cNvCxnSpPr>
          <p:nvPr/>
        </p:nvCxnSpPr>
        <p:spPr>
          <a:xfrm rot="10800000">
            <a:off x="6010796" y="4183859"/>
            <a:ext cx="244532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7" idx="1"/>
            <a:endCxn id="6" idx="2"/>
          </p:cNvCxnSpPr>
          <p:nvPr/>
        </p:nvCxnSpPr>
        <p:spPr>
          <a:xfrm rot="10800000">
            <a:off x="5036821" y="3651447"/>
            <a:ext cx="244532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cxnSpLocks/>
            <a:stCxn id="6" idx="1"/>
            <a:endCxn id="5" idx="2"/>
          </p:cNvCxnSpPr>
          <p:nvPr/>
        </p:nvCxnSpPr>
        <p:spPr>
          <a:xfrm rot="10800000">
            <a:off x="4062847" y="3119035"/>
            <a:ext cx="244533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cxnSpLocks/>
            <a:stCxn id="5" idx="1"/>
            <a:endCxn id="4" idx="2"/>
          </p:cNvCxnSpPr>
          <p:nvPr/>
        </p:nvCxnSpPr>
        <p:spPr>
          <a:xfrm rot="10800000">
            <a:off x="3088873" y="2586623"/>
            <a:ext cx="172015" cy="3017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</a:t>
            </a:r>
            <a:r>
              <a:rPr lang="ru-RU" dirty="0"/>
              <a:t>модель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9429" y="2125267"/>
            <a:ext cx="1458884" cy="461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3402" y="3131504"/>
            <a:ext cx="1610470" cy="4613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7378" y="4137742"/>
            <a:ext cx="1458884" cy="4613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Дизайн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1353" y="5143979"/>
            <a:ext cx="1458884" cy="4613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Воплощение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5328" y="4137737"/>
            <a:ext cx="1458884" cy="4613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Приемка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3068" y="3131502"/>
            <a:ext cx="1458884" cy="4613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Развертывание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15747" y="2125265"/>
            <a:ext cx="1458884" cy="4613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Поддержка</a:t>
            </a:r>
          </a:p>
        </p:txBody>
      </p:sp>
      <p:cxnSp>
        <p:nvCxnSpPr>
          <p:cNvPr id="12" name="Соединительная линия уступом 11"/>
          <p:cNvCxnSpPr>
            <a:cxnSpLocks/>
            <a:stCxn id="4" idx="2"/>
            <a:endCxn id="5" idx="1"/>
          </p:cNvCxnSpPr>
          <p:nvPr/>
        </p:nvCxnSpPr>
        <p:spPr>
          <a:xfrm rot="16200000" flipH="1">
            <a:off x="2823358" y="2852137"/>
            <a:ext cx="775559" cy="24453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3835227" y="3896270"/>
            <a:ext cx="775560" cy="16874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2"/>
            <a:endCxn id="7" idx="1"/>
          </p:cNvCxnSpPr>
          <p:nvPr/>
        </p:nvCxnSpPr>
        <p:spPr>
          <a:xfrm rot="16200000" flipH="1">
            <a:off x="4771307" y="4864611"/>
            <a:ext cx="775559" cy="24453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3"/>
            <a:endCxn id="8" idx="2"/>
          </p:cNvCxnSpPr>
          <p:nvPr/>
        </p:nvCxnSpPr>
        <p:spPr>
          <a:xfrm flipV="1">
            <a:off x="6740238" y="4599094"/>
            <a:ext cx="244533" cy="7755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8" idx="3"/>
            <a:endCxn id="9" idx="2"/>
          </p:cNvCxnSpPr>
          <p:nvPr/>
        </p:nvCxnSpPr>
        <p:spPr>
          <a:xfrm flipV="1">
            <a:off x="7714212" y="3592859"/>
            <a:ext cx="238299" cy="7755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9" idx="3"/>
            <a:endCxn id="10" idx="2"/>
          </p:cNvCxnSpPr>
          <p:nvPr/>
        </p:nvCxnSpPr>
        <p:spPr>
          <a:xfrm flipV="1">
            <a:off x="8681953" y="2586622"/>
            <a:ext cx="263237" cy="7755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4" idx="3"/>
            <a:endCxn id="10" idx="1"/>
          </p:cNvCxnSpPr>
          <p:nvPr/>
        </p:nvCxnSpPr>
        <p:spPr>
          <a:xfrm flipV="1">
            <a:off x="3818313" y="2355943"/>
            <a:ext cx="4397434" cy="2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cxnSpLocks/>
            <a:stCxn id="5" idx="3"/>
            <a:endCxn id="9" idx="1"/>
          </p:cNvCxnSpPr>
          <p:nvPr/>
        </p:nvCxnSpPr>
        <p:spPr>
          <a:xfrm flipV="1">
            <a:off x="4943872" y="3362180"/>
            <a:ext cx="2279196" cy="2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6" idx="3"/>
            <a:endCxn id="8" idx="1"/>
          </p:cNvCxnSpPr>
          <p:nvPr/>
        </p:nvCxnSpPr>
        <p:spPr>
          <a:xfrm flipV="1">
            <a:off x="5766263" y="4368416"/>
            <a:ext cx="489065" cy="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1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Итеративная модель </a:t>
            </a:r>
          </a:p>
        </p:txBody>
      </p:sp>
      <p:sp>
        <p:nvSpPr>
          <p:cNvPr id="7" name="Круговая стрелка 6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8" name="Круговая стрелка 7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5949458"/>
              <a:gd name="adj4" fmla="val 2063496"/>
              <a:gd name="adj5" fmla="val 80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" name="Круговая стрелка 8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11349458"/>
              <a:gd name="adj4" fmla="val 7390217"/>
              <a:gd name="adj5" fmla="val 8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0" name="Круговая стрелка 9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16749458"/>
              <a:gd name="adj4" fmla="val 12927628"/>
              <a:gd name="adj5" fmla="val 80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788191" y="2346344"/>
            <a:ext cx="13885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6675913" y="2346344"/>
            <a:ext cx="1558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Проектирование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6980004" y="2717462"/>
            <a:ext cx="1143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6980421" y="4482367"/>
            <a:ext cx="9494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4025544" y="4482367"/>
            <a:ext cx="7729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</a:t>
            </a:r>
          </a:p>
        </p:txBody>
      </p:sp>
      <p:sp>
        <p:nvSpPr>
          <p:cNvPr id="21" name="Круговая стрелка 20"/>
          <p:cNvSpPr/>
          <p:nvPr/>
        </p:nvSpPr>
        <p:spPr bwMode="auto">
          <a:xfrm rot="17126462" flipH="1">
            <a:off x="6869297" y="1908894"/>
            <a:ext cx="2860343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2" name="Круговая стрелка 21"/>
          <p:cNvSpPr/>
          <p:nvPr/>
        </p:nvSpPr>
        <p:spPr bwMode="auto">
          <a:xfrm rot="17399971" flipH="1">
            <a:off x="3180322" y="1133255"/>
            <a:ext cx="2860343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2324010" y="3272023"/>
            <a:ext cx="1367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Начальное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7818697" y="3838032"/>
            <a:ext cx="14334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Развертывание</a:t>
            </a: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1657004" y="5023000"/>
            <a:ext cx="2701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Цикл </a:t>
            </a:r>
            <a:r>
              <a:rPr kumimoji="0" lang="ru-RU" alt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Деминга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(PDCA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OODA)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73CE3C-4D70-451C-960A-28C2128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70A65DA-DA69-474B-8865-546DDD1C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hlinkClick r:id="rId2"/>
              </a:rPr>
              <a:t>Управленческий блокнот</a:t>
            </a:r>
            <a:r>
              <a:rPr lang="ru-RU" sz="1800" dirty="0"/>
              <a:t> Ивана </a:t>
            </a:r>
            <a:r>
              <a:rPr lang="ru-RU" sz="1800" dirty="0" err="1"/>
              <a:t>Селиховкина</a:t>
            </a:r>
            <a:endParaRPr lang="ru-RU" sz="1800" dirty="0"/>
          </a:p>
          <a:p>
            <a:r>
              <a:rPr lang="en-US" sz="1800" dirty="0"/>
              <a:t>Scrum guide</a:t>
            </a:r>
            <a:r>
              <a:rPr lang="ru-RU" sz="1800" dirty="0"/>
              <a:t> </a:t>
            </a:r>
            <a:r>
              <a:rPr lang="en-US" sz="1800" dirty="0">
                <a:hlinkClick r:id="rId3"/>
              </a:rPr>
              <a:t>https://www.scrum.org/resources/scrum-guide</a:t>
            </a:r>
            <a:endParaRPr lang="ru-RU" sz="1800" dirty="0"/>
          </a:p>
          <a:p>
            <a:r>
              <a:rPr lang="ru-RU" sz="1800" dirty="0" err="1"/>
              <a:t>Джефф</a:t>
            </a:r>
            <a:r>
              <a:rPr lang="ru-RU" sz="1800" dirty="0"/>
              <a:t> Сазерленд. </a:t>
            </a:r>
            <a:r>
              <a:rPr lang="ru-RU" sz="1800" dirty="0" err="1"/>
              <a:t>Scrum</a:t>
            </a:r>
            <a:r>
              <a:rPr lang="ru-RU" sz="1800" dirty="0"/>
              <a:t> Революционный метод управления проектами</a:t>
            </a:r>
            <a:endParaRPr lang="en-US" sz="1800" dirty="0"/>
          </a:p>
          <a:p>
            <a:r>
              <a:rPr lang="en-US" sz="1800" dirty="0"/>
              <a:t>Kanban guide </a:t>
            </a:r>
            <a:r>
              <a:rPr lang="en-US" sz="1800" dirty="0">
                <a:hlinkClick r:id="rId4"/>
              </a:rPr>
              <a:t>http://leankanban.com/guide/</a:t>
            </a:r>
            <a:endParaRPr lang="en-US" sz="1800" dirty="0"/>
          </a:p>
          <a:p>
            <a:r>
              <a:rPr lang="ru-RU" sz="1800" dirty="0"/>
              <a:t>Дэвид Андерсон</a:t>
            </a:r>
            <a:r>
              <a:rPr lang="en-US" sz="1800" dirty="0"/>
              <a:t>. </a:t>
            </a:r>
            <a:r>
              <a:rPr lang="ru-RU" sz="1800" dirty="0" err="1"/>
              <a:t>Канбан</a:t>
            </a:r>
            <a:r>
              <a:rPr lang="ru-RU" sz="1800" dirty="0"/>
              <a:t>. Альтернативный путь в </a:t>
            </a:r>
            <a:r>
              <a:rPr lang="ru-RU" sz="1800" dirty="0" err="1"/>
              <a:t>Agile</a:t>
            </a:r>
            <a:endParaRPr lang="en-US" sz="1800" dirty="0"/>
          </a:p>
          <a:p>
            <a:r>
              <a:rPr lang="ru-RU" sz="1800" dirty="0"/>
              <a:t>Стратоплан. Формула управления проектами.</a:t>
            </a:r>
          </a:p>
          <a:p>
            <a:r>
              <a:rPr lang="en-US" sz="1800" dirty="0">
                <a:hlinkClick r:id="rId5"/>
              </a:rPr>
              <a:t>https://scrumtrek.ru/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http://gosagile.ru/</a:t>
            </a:r>
            <a:endParaRPr lang="ru-RU" sz="1800" dirty="0"/>
          </a:p>
          <a:p>
            <a:r>
              <a:rPr lang="ru-RU" sz="1800" dirty="0"/>
              <a:t>Джон </a:t>
            </a:r>
            <a:r>
              <a:rPr lang="ru-RU" sz="1800" dirty="0" err="1"/>
              <a:t>Дорр</a:t>
            </a:r>
            <a:r>
              <a:rPr lang="ru-RU" sz="1800" dirty="0"/>
              <a:t>. Измеряйте самое важное </a:t>
            </a:r>
            <a:br>
              <a:rPr lang="ru-RU" sz="1800" dirty="0"/>
            </a:br>
            <a:r>
              <a:rPr lang="ru-RU" sz="1800" dirty="0">
                <a:hlinkClick r:id="rId7"/>
              </a:rPr>
              <a:t>https://www.mann-ivanov-ferber.ru/books/izmeryajte-samoe-vazhnoe</a:t>
            </a:r>
            <a:r>
              <a:rPr lang="ru-RU" sz="1800" dirty="0"/>
              <a:t> </a:t>
            </a:r>
          </a:p>
          <a:p>
            <a:r>
              <a:rPr lang="ru-RU" sz="1800" dirty="0"/>
              <a:t>Пол </a:t>
            </a:r>
            <a:r>
              <a:rPr lang="ru-RU" sz="1800" dirty="0" err="1"/>
              <a:t>Нивен</a:t>
            </a:r>
            <a:r>
              <a:rPr lang="ru-RU" sz="1800" dirty="0"/>
              <a:t> и Бен </a:t>
            </a:r>
            <a:r>
              <a:rPr lang="ru-RU" sz="1800" dirty="0" err="1"/>
              <a:t>Ламорт</a:t>
            </a:r>
            <a:r>
              <a:rPr lang="ru-RU" sz="1800" dirty="0"/>
              <a:t>. Цели и ключевые результаты. Полное руководство по внедрению OKR </a:t>
            </a:r>
            <a:br>
              <a:rPr lang="ru-RU" sz="1800" dirty="0"/>
            </a:br>
            <a:r>
              <a:rPr lang="ru-RU" sz="1800" dirty="0">
                <a:hlinkClick r:id="rId8"/>
              </a:rPr>
              <a:t>https://www.mann-ivanov-ferber.ru/books/celi-i-klyuchevye-rezultaty/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149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Спиральная модель</a:t>
            </a:r>
          </a:p>
        </p:txBody>
      </p:sp>
      <p:sp>
        <p:nvSpPr>
          <p:cNvPr id="7" name="Круговая стрелка 6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8" name="Круговая стрелка 7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5949458"/>
              <a:gd name="adj4" fmla="val 2063496"/>
              <a:gd name="adj5" fmla="val 80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" name="Круговая стрелка 8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11349458"/>
              <a:gd name="adj4" fmla="val 7390217"/>
              <a:gd name="adj5" fmla="val 8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0" name="Круговая стрелка 9"/>
          <p:cNvSpPr/>
          <p:nvPr/>
        </p:nvSpPr>
        <p:spPr bwMode="auto">
          <a:xfrm rot="20073569">
            <a:off x="4468290" y="2300963"/>
            <a:ext cx="2726261" cy="2726261"/>
          </a:xfrm>
          <a:prstGeom prst="circularArrow">
            <a:avLst>
              <a:gd name="adj1" fmla="val 6902"/>
              <a:gd name="adj2" fmla="val 465342"/>
              <a:gd name="adj3" fmla="val 16749458"/>
              <a:gd name="adj4" fmla="val 12927628"/>
              <a:gd name="adj5" fmla="val 80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788191" y="2346344"/>
            <a:ext cx="13885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6675913" y="2346344"/>
            <a:ext cx="1558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Проектирование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6980004" y="2717462"/>
            <a:ext cx="1143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6980421" y="4482367"/>
            <a:ext cx="9494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4025544" y="4482367"/>
            <a:ext cx="7729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</a:t>
            </a:r>
          </a:p>
        </p:txBody>
      </p:sp>
      <p:sp>
        <p:nvSpPr>
          <p:cNvPr id="21" name="Круговая стрелка 20"/>
          <p:cNvSpPr/>
          <p:nvPr/>
        </p:nvSpPr>
        <p:spPr bwMode="auto">
          <a:xfrm rot="17126462" flipH="1">
            <a:off x="6869297" y="1908894"/>
            <a:ext cx="2860343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2" name="Круговая стрелка 21"/>
          <p:cNvSpPr/>
          <p:nvPr/>
        </p:nvSpPr>
        <p:spPr bwMode="auto">
          <a:xfrm rot="17399971" flipH="1">
            <a:off x="3180322" y="1133255"/>
            <a:ext cx="2860343" cy="2726261"/>
          </a:xfrm>
          <a:prstGeom prst="circularArrow">
            <a:avLst>
              <a:gd name="adj1" fmla="val 6902"/>
              <a:gd name="adj2" fmla="val 465342"/>
              <a:gd name="adj3" fmla="val 549458"/>
              <a:gd name="adj4" fmla="val 18163124"/>
              <a:gd name="adj5" fmla="val 805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2324010" y="3272023"/>
            <a:ext cx="1367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Начальное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7818697" y="3838032"/>
            <a:ext cx="14334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Развертывание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4794020" y="2672098"/>
            <a:ext cx="2062955" cy="1946483"/>
          </a:xfrm>
          <a:custGeom>
            <a:avLst/>
            <a:gdLst>
              <a:gd name="connsiteX0" fmla="*/ 602412 w 1619158"/>
              <a:gd name="connsiteY0" fmla="*/ 846979 h 1596211"/>
              <a:gd name="connsiteX1" fmla="*/ 625272 w 1619158"/>
              <a:gd name="connsiteY1" fmla="*/ 725059 h 1596211"/>
              <a:gd name="connsiteX2" fmla="*/ 792912 w 1619158"/>
              <a:gd name="connsiteY2" fmla="*/ 641239 h 1596211"/>
              <a:gd name="connsiteX3" fmla="*/ 998652 w 1619158"/>
              <a:gd name="connsiteY3" fmla="*/ 686959 h 1596211"/>
              <a:gd name="connsiteX4" fmla="*/ 1093902 w 1619158"/>
              <a:gd name="connsiteY4" fmla="*/ 858409 h 1596211"/>
              <a:gd name="connsiteX5" fmla="*/ 1082472 w 1619158"/>
              <a:gd name="connsiteY5" fmla="*/ 1102249 h 1596211"/>
              <a:gd name="connsiteX6" fmla="*/ 804342 w 1619158"/>
              <a:gd name="connsiteY6" fmla="*/ 1247029 h 1596211"/>
              <a:gd name="connsiteX7" fmla="*/ 503352 w 1619158"/>
              <a:gd name="connsiteY7" fmla="*/ 1167019 h 1596211"/>
              <a:gd name="connsiteX8" fmla="*/ 377622 w 1619158"/>
              <a:gd name="connsiteY8" fmla="*/ 858409 h 1596211"/>
              <a:gd name="connsiteX9" fmla="*/ 480492 w 1619158"/>
              <a:gd name="connsiteY9" fmla="*/ 591709 h 1596211"/>
              <a:gd name="connsiteX10" fmla="*/ 800532 w 1619158"/>
              <a:gd name="connsiteY10" fmla="*/ 450739 h 1596211"/>
              <a:gd name="connsiteX11" fmla="*/ 1139622 w 1619158"/>
              <a:gd name="connsiteY11" fmla="*/ 538369 h 1596211"/>
              <a:gd name="connsiteX12" fmla="*/ 1272972 w 1619158"/>
              <a:gd name="connsiteY12" fmla="*/ 778399 h 1596211"/>
              <a:gd name="connsiteX13" fmla="*/ 1276782 w 1619158"/>
              <a:gd name="connsiteY13" fmla="*/ 1067959 h 1596211"/>
              <a:gd name="connsiteX14" fmla="*/ 1200582 w 1619158"/>
              <a:gd name="connsiteY14" fmla="*/ 1300369 h 1596211"/>
              <a:gd name="connsiteX15" fmla="*/ 888162 w 1619158"/>
              <a:gd name="connsiteY15" fmla="*/ 1418479 h 1596211"/>
              <a:gd name="connsiteX16" fmla="*/ 575742 w 1619158"/>
              <a:gd name="connsiteY16" fmla="*/ 1407049 h 1596211"/>
              <a:gd name="connsiteX17" fmla="*/ 293802 w 1619158"/>
              <a:gd name="connsiteY17" fmla="*/ 1193689 h 1596211"/>
              <a:gd name="connsiteX18" fmla="*/ 190932 w 1619158"/>
              <a:gd name="connsiteY18" fmla="*/ 862219 h 1596211"/>
              <a:gd name="connsiteX19" fmla="*/ 255702 w 1619158"/>
              <a:gd name="connsiteY19" fmla="*/ 526939 h 1596211"/>
              <a:gd name="connsiteX20" fmla="*/ 507162 w 1619158"/>
              <a:gd name="connsiteY20" fmla="*/ 340249 h 1596211"/>
              <a:gd name="connsiteX21" fmla="*/ 800532 w 1619158"/>
              <a:gd name="connsiteY21" fmla="*/ 256429 h 1596211"/>
              <a:gd name="connsiteX22" fmla="*/ 1162482 w 1619158"/>
              <a:gd name="connsiteY22" fmla="*/ 340249 h 1596211"/>
              <a:gd name="connsiteX23" fmla="*/ 1398702 w 1619158"/>
              <a:gd name="connsiteY23" fmla="*/ 545989 h 1596211"/>
              <a:gd name="connsiteX24" fmla="*/ 1463472 w 1619158"/>
              <a:gd name="connsiteY24" fmla="*/ 778399 h 1596211"/>
              <a:gd name="connsiteX25" fmla="*/ 1463472 w 1619158"/>
              <a:gd name="connsiteY25" fmla="*/ 1048909 h 1596211"/>
              <a:gd name="connsiteX26" fmla="*/ 1391082 w 1619158"/>
              <a:gd name="connsiteY26" fmla="*/ 1346089 h 1596211"/>
              <a:gd name="connsiteX27" fmla="*/ 1181532 w 1619158"/>
              <a:gd name="connsiteY27" fmla="*/ 1513729 h 1596211"/>
              <a:gd name="connsiteX28" fmla="*/ 827202 w 1619158"/>
              <a:gd name="connsiteY28" fmla="*/ 1593739 h 1596211"/>
              <a:gd name="connsiteX29" fmla="*/ 510972 w 1619158"/>
              <a:gd name="connsiteY29" fmla="*/ 1555639 h 1596211"/>
              <a:gd name="connsiteX30" fmla="*/ 190932 w 1619158"/>
              <a:gd name="connsiteY30" fmla="*/ 1361329 h 1596211"/>
              <a:gd name="connsiteX31" fmla="*/ 11862 w 1619158"/>
              <a:gd name="connsiteY31" fmla="*/ 972709 h 1596211"/>
              <a:gd name="connsiteX32" fmla="*/ 38532 w 1619158"/>
              <a:gd name="connsiteY32" fmla="*/ 603139 h 1596211"/>
              <a:gd name="connsiteX33" fmla="*/ 213792 w 1619158"/>
              <a:gd name="connsiteY33" fmla="*/ 305959 h 1596211"/>
              <a:gd name="connsiteX34" fmla="*/ 697662 w 1619158"/>
              <a:gd name="connsiteY34" fmla="*/ 1159 h 1596211"/>
              <a:gd name="connsiteX35" fmla="*/ 1208202 w 1619158"/>
              <a:gd name="connsiteY35" fmla="*/ 210709 h 1596211"/>
              <a:gd name="connsiteX36" fmla="*/ 1471092 w 1619158"/>
              <a:gd name="connsiteY36" fmla="*/ 446929 h 1596211"/>
              <a:gd name="connsiteX37" fmla="*/ 1612062 w 1619158"/>
              <a:gd name="connsiteY37" fmla="*/ 877459 h 1596211"/>
              <a:gd name="connsiteX38" fmla="*/ 1585392 w 1619158"/>
              <a:gd name="connsiteY38" fmla="*/ 1243219 h 1596211"/>
              <a:gd name="connsiteX0" fmla="*/ 602412 w 1619158"/>
              <a:gd name="connsiteY0" fmla="*/ 760275 h 1509507"/>
              <a:gd name="connsiteX1" fmla="*/ 625272 w 1619158"/>
              <a:gd name="connsiteY1" fmla="*/ 638355 h 1509507"/>
              <a:gd name="connsiteX2" fmla="*/ 792912 w 1619158"/>
              <a:gd name="connsiteY2" fmla="*/ 554535 h 1509507"/>
              <a:gd name="connsiteX3" fmla="*/ 998652 w 1619158"/>
              <a:gd name="connsiteY3" fmla="*/ 600255 h 1509507"/>
              <a:gd name="connsiteX4" fmla="*/ 1093902 w 1619158"/>
              <a:gd name="connsiteY4" fmla="*/ 771705 h 1509507"/>
              <a:gd name="connsiteX5" fmla="*/ 1082472 w 1619158"/>
              <a:gd name="connsiteY5" fmla="*/ 1015545 h 1509507"/>
              <a:gd name="connsiteX6" fmla="*/ 804342 w 1619158"/>
              <a:gd name="connsiteY6" fmla="*/ 1160325 h 1509507"/>
              <a:gd name="connsiteX7" fmla="*/ 503352 w 1619158"/>
              <a:gd name="connsiteY7" fmla="*/ 1080315 h 1509507"/>
              <a:gd name="connsiteX8" fmla="*/ 377622 w 1619158"/>
              <a:gd name="connsiteY8" fmla="*/ 771705 h 1509507"/>
              <a:gd name="connsiteX9" fmla="*/ 480492 w 1619158"/>
              <a:gd name="connsiteY9" fmla="*/ 505005 h 1509507"/>
              <a:gd name="connsiteX10" fmla="*/ 800532 w 1619158"/>
              <a:gd name="connsiteY10" fmla="*/ 364035 h 1509507"/>
              <a:gd name="connsiteX11" fmla="*/ 1139622 w 1619158"/>
              <a:gd name="connsiteY11" fmla="*/ 451665 h 1509507"/>
              <a:gd name="connsiteX12" fmla="*/ 1272972 w 1619158"/>
              <a:gd name="connsiteY12" fmla="*/ 691695 h 1509507"/>
              <a:gd name="connsiteX13" fmla="*/ 1276782 w 1619158"/>
              <a:gd name="connsiteY13" fmla="*/ 981255 h 1509507"/>
              <a:gd name="connsiteX14" fmla="*/ 1200582 w 1619158"/>
              <a:gd name="connsiteY14" fmla="*/ 1213665 h 1509507"/>
              <a:gd name="connsiteX15" fmla="*/ 888162 w 1619158"/>
              <a:gd name="connsiteY15" fmla="*/ 1331775 h 1509507"/>
              <a:gd name="connsiteX16" fmla="*/ 575742 w 1619158"/>
              <a:gd name="connsiteY16" fmla="*/ 1320345 h 1509507"/>
              <a:gd name="connsiteX17" fmla="*/ 293802 w 1619158"/>
              <a:gd name="connsiteY17" fmla="*/ 1106985 h 1509507"/>
              <a:gd name="connsiteX18" fmla="*/ 190932 w 1619158"/>
              <a:gd name="connsiteY18" fmla="*/ 775515 h 1509507"/>
              <a:gd name="connsiteX19" fmla="*/ 255702 w 1619158"/>
              <a:gd name="connsiteY19" fmla="*/ 440235 h 1509507"/>
              <a:gd name="connsiteX20" fmla="*/ 507162 w 1619158"/>
              <a:gd name="connsiteY20" fmla="*/ 253545 h 1509507"/>
              <a:gd name="connsiteX21" fmla="*/ 800532 w 1619158"/>
              <a:gd name="connsiteY21" fmla="*/ 169725 h 1509507"/>
              <a:gd name="connsiteX22" fmla="*/ 1162482 w 1619158"/>
              <a:gd name="connsiteY22" fmla="*/ 253545 h 1509507"/>
              <a:gd name="connsiteX23" fmla="*/ 1398702 w 1619158"/>
              <a:gd name="connsiteY23" fmla="*/ 459285 h 1509507"/>
              <a:gd name="connsiteX24" fmla="*/ 1463472 w 1619158"/>
              <a:gd name="connsiteY24" fmla="*/ 691695 h 1509507"/>
              <a:gd name="connsiteX25" fmla="*/ 1463472 w 1619158"/>
              <a:gd name="connsiteY25" fmla="*/ 962205 h 1509507"/>
              <a:gd name="connsiteX26" fmla="*/ 1391082 w 1619158"/>
              <a:gd name="connsiteY26" fmla="*/ 1259385 h 1509507"/>
              <a:gd name="connsiteX27" fmla="*/ 1181532 w 1619158"/>
              <a:gd name="connsiteY27" fmla="*/ 1427025 h 1509507"/>
              <a:gd name="connsiteX28" fmla="*/ 827202 w 1619158"/>
              <a:gd name="connsiteY28" fmla="*/ 1507035 h 1509507"/>
              <a:gd name="connsiteX29" fmla="*/ 510972 w 1619158"/>
              <a:gd name="connsiteY29" fmla="*/ 1468935 h 1509507"/>
              <a:gd name="connsiteX30" fmla="*/ 190932 w 1619158"/>
              <a:gd name="connsiteY30" fmla="*/ 1274625 h 1509507"/>
              <a:gd name="connsiteX31" fmla="*/ 11862 w 1619158"/>
              <a:gd name="connsiteY31" fmla="*/ 886005 h 1509507"/>
              <a:gd name="connsiteX32" fmla="*/ 38532 w 1619158"/>
              <a:gd name="connsiteY32" fmla="*/ 516435 h 1509507"/>
              <a:gd name="connsiteX33" fmla="*/ 213792 w 1619158"/>
              <a:gd name="connsiteY33" fmla="*/ 219255 h 1509507"/>
              <a:gd name="connsiteX34" fmla="*/ 705282 w 1619158"/>
              <a:gd name="connsiteY34" fmla="*/ 2085 h 1509507"/>
              <a:gd name="connsiteX35" fmla="*/ 1208202 w 1619158"/>
              <a:gd name="connsiteY35" fmla="*/ 124005 h 1509507"/>
              <a:gd name="connsiteX36" fmla="*/ 1471092 w 1619158"/>
              <a:gd name="connsiteY36" fmla="*/ 360225 h 1509507"/>
              <a:gd name="connsiteX37" fmla="*/ 1612062 w 1619158"/>
              <a:gd name="connsiteY37" fmla="*/ 790755 h 1509507"/>
              <a:gd name="connsiteX38" fmla="*/ 1585392 w 1619158"/>
              <a:gd name="connsiteY38" fmla="*/ 1156515 h 1509507"/>
              <a:gd name="connsiteX0" fmla="*/ 602412 w 1619158"/>
              <a:gd name="connsiteY0" fmla="*/ 768984 h 1518216"/>
              <a:gd name="connsiteX1" fmla="*/ 625272 w 1619158"/>
              <a:gd name="connsiteY1" fmla="*/ 647064 h 1518216"/>
              <a:gd name="connsiteX2" fmla="*/ 792912 w 1619158"/>
              <a:gd name="connsiteY2" fmla="*/ 563244 h 1518216"/>
              <a:gd name="connsiteX3" fmla="*/ 998652 w 1619158"/>
              <a:gd name="connsiteY3" fmla="*/ 608964 h 1518216"/>
              <a:gd name="connsiteX4" fmla="*/ 1093902 w 1619158"/>
              <a:gd name="connsiteY4" fmla="*/ 780414 h 1518216"/>
              <a:gd name="connsiteX5" fmla="*/ 1082472 w 1619158"/>
              <a:gd name="connsiteY5" fmla="*/ 1024254 h 1518216"/>
              <a:gd name="connsiteX6" fmla="*/ 804342 w 1619158"/>
              <a:gd name="connsiteY6" fmla="*/ 116903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55702 w 1619158"/>
              <a:gd name="connsiteY19" fmla="*/ 44894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25272 w 1619158"/>
              <a:gd name="connsiteY1" fmla="*/ 647064 h 1518216"/>
              <a:gd name="connsiteX2" fmla="*/ 792912 w 1619158"/>
              <a:gd name="connsiteY2" fmla="*/ 563244 h 1518216"/>
              <a:gd name="connsiteX3" fmla="*/ 998652 w 1619158"/>
              <a:gd name="connsiteY3" fmla="*/ 608964 h 1518216"/>
              <a:gd name="connsiteX4" fmla="*/ 1093902 w 1619158"/>
              <a:gd name="connsiteY4" fmla="*/ 780414 h 1518216"/>
              <a:gd name="connsiteX5" fmla="*/ 1082472 w 1619158"/>
              <a:gd name="connsiteY5" fmla="*/ 1024254 h 1518216"/>
              <a:gd name="connsiteX6" fmla="*/ 804342 w 1619158"/>
              <a:gd name="connsiteY6" fmla="*/ 116903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98652 w 1619158"/>
              <a:gd name="connsiteY3" fmla="*/ 608964 h 1518216"/>
              <a:gd name="connsiteX4" fmla="*/ 1093902 w 1619158"/>
              <a:gd name="connsiteY4" fmla="*/ 780414 h 1518216"/>
              <a:gd name="connsiteX5" fmla="*/ 1082472 w 1619158"/>
              <a:gd name="connsiteY5" fmla="*/ 1024254 h 1518216"/>
              <a:gd name="connsiteX6" fmla="*/ 804342 w 1619158"/>
              <a:gd name="connsiteY6" fmla="*/ 116903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82472 w 1619158"/>
              <a:gd name="connsiteY5" fmla="*/ 1024254 h 1518216"/>
              <a:gd name="connsiteX6" fmla="*/ 804342 w 1619158"/>
              <a:gd name="connsiteY6" fmla="*/ 116903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44372 w 1619158"/>
              <a:gd name="connsiteY5" fmla="*/ 997584 h 1518216"/>
              <a:gd name="connsiteX6" fmla="*/ 804342 w 1619158"/>
              <a:gd name="connsiteY6" fmla="*/ 116903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44372 w 1619158"/>
              <a:gd name="connsiteY5" fmla="*/ 997584 h 1518216"/>
              <a:gd name="connsiteX6" fmla="*/ 796722 w 1619158"/>
              <a:gd name="connsiteY6" fmla="*/ 1115694 h 1518216"/>
              <a:gd name="connsiteX7" fmla="*/ 503352 w 1619158"/>
              <a:gd name="connsiteY7" fmla="*/ 108902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44372 w 1619158"/>
              <a:gd name="connsiteY5" fmla="*/ 997584 h 1518216"/>
              <a:gd name="connsiteX6" fmla="*/ 796722 w 1619158"/>
              <a:gd name="connsiteY6" fmla="*/ 1115694 h 1518216"/>
              <a:gd name="connsiteX7" fmla="*/ 533832 w 1619158"/>
              <a:gd name="connsiteY7" fmla="*/ 108140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200582 w 1619158"/>
              <a:gd name="connsiteY14" fmla="*/ 122237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44372 w 1619158"/>
              <a:gd name="connsiteY5" fmla="*/ 997584 h 1518216"/>
              <a:gd name="connsiteX6" fmla="*/ 796722 w 1619158"/>
              <a:gd name="connsiteY6" fmla="*/ 1115694 h 1518216"/>
              <a:gd name="connsiteX7" fmla="*/ 533832 w 1619158"/>
              <a:gd name="connsiteY7" fmla="*/ 108140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162482 w 1619158"/>
              <a:gd name="connsiteY14" fmla="*/ 119951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91082 w 1619158"/>
              <a:gd name="connsiteY26" fmla="*/ 126809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216"/>
              <a:gd name="connsiteX1" fmla="*/ 648132 w 1619158"/>
              <a:gd name="connsiteY1" fmla="*/ 647064 h 1518216"/>
              <a:gd name="connsiteX2" fmla="*/ 792912 w 1619158"/>
              <a:gd name="connsiteY2" fmla="*/ 563244 h 1518216"/>
              <a:gd name="connsiteX3" fmla="*/ 979602 w 1619158"/>
              <a:gd name="connsiteY3" fmla="*/ 608964 h 1518216"/>
              <a:gd name="connsiteX4" fmla="*/ 1093902 w 1619158"/>
              <a:gd name="connsiteY4" fmla="*/ 780414 h 1518216"/>
              <a:gd name="connsiteX5" fmla="*/ 1044372 w 1619158"/>
              <a:gd name="connsiteY5" fmla="*/ 997584 h 1518216"/>
              <a:gd name="connsiteX6" fmla="*/ 796722 w 1619158"/>
              <a:gd name="connsiteY6" fmla="*/ 1115694 h 1518216"/>
              <a:gd name="connsiteX7" fmla="*/ 533832 w 1619158"/>
              <a:gd name="connsiteY7" fmla="*/ 1081404 h 1518216"/>
              <a:gd name="connsiteX8" fmla="*/ 377622 w 1619158"/>
              <a:gd name="connsiteY8" fmla="*/ 780414 h 1518216"/>
              <a:gd name="connsiteX9" fmla="*/ 480492 w 1619158"/>
              <a:gd name="connsiteY9" fmla="*/ 513714 h 1518216"/>
              <a:gd name="connsiteX10" fmla="*/ 800532 w 1619158"/>
              <a:gd name="connsiteY10" fmla="*/ 372744 h 1518216"/>
              <a:gd name="connsiteX11" fmla="*/ 1139622 w 1619158"/>
              <a:gd name="connsiteY11" fmla="*/ 460374 h 1518216"/>
              <a:gd name="connsiteX12" fmla="*/ 1272972 w 1619158"/>
              <a:gd name="connsiteY12" fmla="*/ 700404 h 1518216"/>
              <a:gd name="connsiteX13" fmla="*/ 1276782 w 1619158"/>
              <a:gd name="connsiteY13" fmla="*/ 989964 h 1518216"/>
              <a:gd name="connsiteX14" fmla="*/ 1162482 w 1619158"/>
              <a:gd name="connsiteY14" fmla="*/ 1199514 h 1518216"/>
              <a:gd name="connsiteX15" fmla="*/ 888162 w 1619158"/>
              <a:gd name="connsiteY15" fmla="*/ 1340484 h 1518216"/>
              <a:gd name="connsiteX16" fmla="*/ 575742 w 1619158"/>
              <a:gd name="connsiteY16" fmla="*/ 1329054 h 1518216"/>
              <a:gd name="connsiteX17" fmla="*/ 293802 w 1619158"/>
              <a:gd name="connsiteY17" fmla="*/ 1115694 h 1518216"/>
              <a:gd name="connsiteX18" fmla="*/ 190932 w 1619158"/>
              <a:gd name="connsiteY18" fmla="*/ 784224 h 1518216"/>
              <a:gd name="connsiteX19" fmla="*/ 286182 w 1619158"/>
              <a:gd name="connsiteY19" fmla="*/ 452754 h 1518216"/>
              <a:gd name="connsiteX20" fmla="*/ 507162 w 1619158"/>
              <a:gd name="connsiteY20" fmla="*/ 262254 h 1518216"/>
              <a:gd name="connsiteX21" fmla="*/ 800532 w 1619158"/>
              <a:gd name="connsiteY21" fmla="*/ 178434 h 1518216"/>
              <a:gd name="connsiteX22" fmla="*/ 1162482 w 1619158"/>
              <a:gd name="connsiteY22" fmla="*/ 262254 h 1518216"/>
              <a:gd name="connsiteX23" fmla="*/ 1398702 w 1619158"/>
              <a:gd name="connsiteY23" fmla="*/ 467994 h 1518216"/>
              <a:gd name="connsiteX24" fmla="*/ 1463472 w 1619158"/>
              <a:gd name="connsiteY24" fmla="*/ 700404 h 1518216"/>
              <a:gd name="connsiteX25" fmla="*/ 1463472 w 1619158"/>
              <a:gd name="connsiteY25" fmla="*/ 970914 h 1518216"/>
              <a:gd name="connsiteX26" fmla="*/ 1383462 w 1619158"/>
              <a:gd name="connsiteY26" fmla="*/ 1218564 h 1518216"/>
              <a:gd name="connsiteX27" fmla="*/ 1181532 w 1619158"/>
              <a:gd name="connsiteY27" fmla="*/ 1435734 h 1518216"/>
              <a:gd name="connsiteX28" fmla="*/ 827202 w 1619158"/>
              <a:gd name="connsiteY28" fmla="*/ 1515744 h 1518216"/>
              <a:gd name="connsiteX29" fmla="*/ 510972 w 1619158"/>
              <a:gd name="connsiteY29" fmla="*/ 1477644 h 1518216"/>
              <a:gd name="connsiteX30" fmla="*/ 190932 w 1619158"/>
              <a:gd name="connsiteY30" fmla="*/ 1283334 h 1518216"/>
              <a:gd name="connsiteX31" fmla="*/ 11862 w 1619158"/>
              <a:gd name="connsiteY31" fmla="*/ 894714 h 1518216"/>
              <a:gd name="connsiteX32" fmla="*/ 38532 w 1619158"/>
              <a:gd name="connsiteY32" fmla="*/ 525144 h 1518216"/>
              <a:gd name="connsiteX33" fmla="*/ 213792 w 1619158"/>
              <a:gd name="connsiteY33" fmla="*/ 227964 h 1518216"/>
              <a:gd name="connsiteX34" fmla="*/ 705282 w 1619158"/>
              <a:gd name="connsiteY34" fmla="*/ 10794 h 1518216"/>
              <a:gd name="connsiteX35" fmla="*/ 1173912 w 1619158"/>
              <a:gd name="connsiteY35" fmla="*/ 67944 h 1518216"/>
              <a:gd name="connsiteX36" fmla="*/ 1471092 w 1619158"/>
              <a:gd name="connsiteY36" fmla="*/ 368934 h 1518216"/>
              <a:gd name="connsiteX37" fmla="*/ 1612062 w 1619158"/>
              <a:gd name="connsiteY37" fmla="*/ 799464 h 1518216"/>
              <a:gd name="connsiteX38" fmla="*/ 1585392 w 1619158"/>
              <a:gd name="connsiteY38" fmla="*/ 1165224 h 1518216"/>
              <a:gd name="connsiteX0" fmla="*/ 602412 w 1619158"/>
              <a:gd name="connsiteY0" fmla="*/ 768984 h 1518998"/>
              <a:gd name="connsiteX1" fmla="*/ 648132 w 1619158"/>
              <a:gd name="connsiteY1" fmla="*/ 647064 h 1518998"/>
              <a:gd name="connsiteX2" fmla="*/ 792912 w 1619158"/>
              <a:gd name="connsiteY2" fmla="*/ 563244 h 1518998"/>
              <a:gd name="connsiteX3" fmla="*/ 979602 w 1619158"/>
              <a:gd name="connsiteY3" fmla="*/ 608964 h 1518998"/>
              <a:gd name="connsiteX4" fmla="*/ 1093902 w 1619158"/>
              <a:gd name="connsiteY4" fmla="*/ 780414 h 1518998"/>
              <a:gd name="connsiteX5" fmla="*/ 1044372 w 1619158"/>
              <a:gd name="connsiteY5" fmla="*/ 997584 h 1518998"/>
              <a:gd name="connsiteX6" fmla="*/ 796722 w 1619158"/>
              <a:gd name="connsiteY6" fmla="*/ 1115694 h 1518998"/>
              <a:gd name="connsiteX7" fmla="*/ 533832 w 1619158"/>
              <a:gd name="connsiteY7" fmla="*/ 1081404 h 1518998"/>
              <a:gd name="connsiteX8" fmla="*/ 377622 w 1619158"/>
              <a:gd name="connsiteY8" fmla="*/ 780414 h 1518998"/>
              <a:gd name="connsiteX9" fmla="*/ 480492 w 1619158"/>
              <a:gd name="connsiteY9" fmla="*/ 513714 h 1518998"/>
              <a:gd name="connsiteX10" fmla="*/ 800532 w 1619158"/>
              <a:gd name="connsiteY10" fmla="*/ 372744 h 1518998"/>
              <a:gd name="connsiteX11" fmla="*/ 1139622 w 1619158"/>
              <a:gd name="connsiteY11" fmla="*/ 460374 h 1518998"/>
              <a:gd name="connsiteX12" fmla="*/ 1272972 w 1619158"/>
              <a:gd name="connsiteY12" fmla="*/ 700404 h 1518998"/>
              <a:gd name="connsiteX13" fmla="*/ 1276782 w 1619158"/>
              <a:gd name="connsiteY13" fmla="*/ 989964 h 1518998"/>
              <a:gd name="connsiteX14" fmla="*/ 1162482 w 1619158"/>
              <a:gd name="connsiteY14" fmla="*/ 1199514 h 1518998"/>
              <a:gd name="connsiteX15" fmla="*/ 888162 w 1619158"/>
              <a:gd name="connsiteY15" fmla="*/ 1340484 h 1518998"/>
              <a:gd name="connsiteX16" fmla="*/ 575742 w 1619158"/>
              <a:gd name="connsiteY16" fmla="*/ 1329054 h 1518998"/>
              <a:gd name="connsiteX17" fmla="*/ 293802 w 1619158"/>
              <a:gd name="connsiteY17" fmla="*/ 1115694 h 1518998"/>
              <a:gd name="connsiteX18" fmla="*/ 190932 w 1619158"/>
              <a:gd name="connsiteY18" fmla="*/ 784224 h 1518998"/>
              <a:gd name="connsiteX19" fmla="*/ 286182 w 1619158"/>
              <a:gd name="connsiteY19" fmla="*/ 452754 h 1518998"/>
              <a:gd name="connsiteX20" fmla="*/ 507162 w 1619158"/>
              <a:gd name="connsiteY20" fmla="*/ 262254 h 1518998"/>
              <a:gd name="connsiteX21" fmla="*/ 800532 w 1619158"/>
              <a:gd name="connsiteY21" fmla="*/ 178434 h 1518998"/>
              <a:gd name="connsiteX22" fmla="*/ 1162482 w 1619158"/>
              <a:gd name="connsiteY22" fmla="*/ 262254 h 1518998"/>
              <a:gd name="connsiteX23" fmla="*/ 1398702 w 1619158"/>
              <a:gd name="connsiteY23" fmla="*/ 467994 h 1518998"/>
              <a:gd name="connsiteX24" fmla="*/ 1463472 w 1619158"/>
              <a:gd name="connsiteY24" fmla="*/ 700404 h 1518998"/>
              <a:gd name="connsiteX25" fmla="*/ 1463472 w 1619158"/>
              <a:gd name="connsiteY25" fmla="*/ 970914 h 1518998"/>
              <a:gd name="connsiteX26" fmla="*/ 1383462 w 1619158"/>
              <a:gd name="connsiteY26" fmla="*/ 1218564 h 1518998"/>
              <a:gd name="connsiteX27" fmla="*/ 1170102 w 1619158"/>
              <a:gd name="connsiteY27" fmla="*/ 1424304 h 1518998"/>
              <a:gd name="connsiteX28" fmla="*/ 827202 w 1619158"/>
              <a:gd name="connsiteY28" fmla="*/ 1515744 h 1518998"/>
              <a:gd name="connsiteX29" fmla="*/ 510972 w 1619158"/>
              <a:gd name="connsiteY29" fmla="*/ 1477644 h 1518998"/>
              <a:gd name="connsiteX30" fmla="*/ 190932 w 1619158"/>
              <a:gd name="connsiteY30" fmla="*/ 1283334 h 1518998"/>
              <a:gd name="connsiteX31" fmla="*/ 11862 w 1619158"/>
              <a:gd name="connsiteY31" fmla="*/ 894714 h 1518998"/>
              <a:gd name="connsiteX32" fmla="*/ 38532 w 1619158"/>
              <a:gd name="connsiteY32" fmla="*/ 525144 h 1518998"/>
              <a:gd name="connsiteX33" fmla="*/ 213792 w 1619158"/>
              <a:gd name="connsiteY33" fmla="*/ 227964 h 1518998"/>
              <a:gd name="connsiteX34" fmla="*/ 705282 w 1619158"/>
              <a:gd name="connsiteY34" fmla="*/ 10794 h 1518998"/>
              <a:gd name="connsiteX35" fmla="*/ 1173912 w 1619158"/>
              <a:gd name="connsiteY35" fmla="*/ 67944 h 1518998"/>
              <a:gd name="connsiteX36" fmla="*/ 1471092 w 1619158"/>
              <a:gd name="connsiteY36" fmla="*/ 368934 h 1518998"/>
              <a:gd name="connsiteX37" fmla="*/ 1612062 w 1619158"/>
              <a:gd name="connsiteY37" fmla="*/ 799464 h 1518998"/>
              <a:gd name="connsiteX38" fmla="*/ 1585392 w 1619158"/>
              <a:gd name="connsiteY38" fmla="*/ 1165224 h 1518998"/>
              <a:gd name="connsiteX0" fmla="*/ 602412 w 1619158"/>
              <a:gd name="connsiteY0" fmla="*/ 768984 h 1518998"/>
              <a:gd name="connsiteX1" fmla="*/ 648132 w 1619158"/>
              <a:gd name="connsiteY1" fmla="*/ 647064 h 1518998"/>
              <a:gd name="connsiteX2" fmla="*/ 792912 w 1619158"/>
              <a:gd name="connsiteY2" fmla="*/ 563244 h 1518998"/>
              <a:gd name="connsiteX3" fmla="*/ 979602 w 1619158"/>
              <a:gd name="connsiteY3" fmla="*/ 608964 h 1518998"/>
              <a:gd name="connsiteX4" fmla="*/ 1093902 w 1619158"/>
              <a:gd name="connsiteY4" fmla="*/ 780414 h 1518998"/>
              <a:gd name="connsiteX5" fmla="*/ 1044372 w 1619158"/>
              <a:gd name="connsiteY5" fmla="*/ 997584 h 1518998"/>
              <a:gd name="connsiteX6" fmla="*/ 796722 w 1619158"/>
              <a:gd name="connsiteY6" fmla="*/ 1115694 h 1518998"/>
              <a:gd name="connsiteX7" fmla="*/ 533832 w 1619158"/>
              <a:gd name="connsiteY7" fmla="*/ 1081404 h 1518998"/>
              <a:gd name="connsiteX8" fmla="*/ 377622 w 1619158"/>
              <a:gd name="connsiteY8" fmla="*/ 780414 h 1518998"/>
              <a:gd name="connsiteX9" fmla="*/ 480492 w 1619158"/>
              <a:gd name="connsiteY9" fmla="*/ 513714 h 1518998"/>
              <a:gd name="connsiteX10" fmla="*/ 800532 w 1619158"/>
              <a:gd name="connsiteY10" fmla="*/ 372744 h 1518998"/>
              <a:gd name="connsiteX11" fmla="*/ 1139622 w 1619158"/>
              <a:gd name="connsiteY11" fmla="*/ 460374 h 1518998"/>
              <a:gd name="connsiteX12" fmla="*/ 1272972 w 1619158"/>
              <a:gd name="connsiteY12" fmla="*/ 700404 h 1518998"/>
              <a:gd name="connsiteX13" fmla="*/ 1276782 w 1619158"/>
              <a:gd name="connsiteY13" fmla="*/ 989964 h 1518998"/>
              <a:gd name="connsiteX14" fmla="*/ 1162482 w 1619158"/>
              <a:gd name="connsiteY14" fmla="*/ 1199514 h 1518998"/>
              <a:gd name="connsiteX15" fmla="*/ 888162 w 1619158"/>
              <a:gd name="connsiteY15" fmla="*/ 1340484 h 1518998"/>
              <a:gd name="connsiteX16" fmla="*/ 575742 w 1619158"/>
              <a:gd name="connsiteY16" fmla="*/ 1329054 h 1518998"/>
              <a:gd name="connsiteX17" fmla="*/ 293802 w 1619158"/>
              <a:gd name="connsiteY17" fmla="*/ 1115694 h 1518998"/>
              <a:gd name="connsiteX18" fmla="*/ 190932 w 1619158"/>
              <a:gd name="connsiteY18" fmla="*/ 784224 h 1518998"/>
              <a:gd name="connsiteX19" fmla="*/ 286182 w 1619158"/>
              <a:gd name="connsiteY19" fmla="*/ 452754 h 1518998"/>
              <a:gd name="connsiteX20" fmla="*/ 507162 w 1619158"/>
              <a:gd name="connsiteY20" fmla="*/ 262254 h 1518998"/>
              <a:gd name="connsiteX21" fmla="*/ 800532 w 1619158"/>
              <a:gd name="connsiteY21" fmla="*/ 178434 h 1518998"/>
              <a:gd name="connsiteX22" fmla="*/ 1162482 w 1619158"/>
              <a:gd name="connsiteY22" fmla="*/ 262254 h 1518998"/>
              <a:gd name="connsiteX23" fmla="*/ 1398702 w 1619158"/>
              <a:gd name="connsiteY23" fmla="*/ 467994 h 1518998"/>
              <a:gd name="connsiteX24" fmla="*/ 1471092 w 1619158"/>
              <a:gd name="connsiteY24" fmla="*/ 734694 h 1518998"/>
              <a:gd name="connsiteX25" fmla="*/ 1463472 w 1619158"/>
              <a:gd name="connsiteY25" fmla="*/ 970914 h 1518998"/>
              <a:gd name="connsiteX26" fmla="*/ 1383462 w 1619158"/>
              <a:gd name="connsiteY26" fmla="*/ 1218564 h 1518998"/>
              <a:gd name="connsiteX27" fmla="*/ 1170102 w 1619158"/>
              <a:gd name="connsiteY27" fmla="*/ 1424304 h 1518998"/>
              <a:gd name="connsiteX28" fmla="*/ 827202 w 1619158"/>
              <a:gd name="connsiteY28" fmla="*/ 1515744 h 1518998"/>
              <a:gd name="connsiteX29" fmla="*/ 510972 w 1619158"/>
              <a:gd name="connsiteY29" fmla="*/ 1477644 h 1518998"/>
              <a:gd name="connsiteX30" fmla="*/ 190932 w 1619158"/>
              <a:gd name="connsiteY30" fmla="*/ 1283334 h 1518998"/>
              <a:gd name="connsiteX31" fmla="*/ 11862 w 1619158"/>
              <a:gd name="connsiteY31" fmla="*/ 894714 h 1518998"/>
              <a:gd name="connsiteX32" fmla="*/ 38532 w 1619158"/>
              <a:gd name="connsiteY32" fmla="*/ 525144 h 1518998"/>
              <a:gd name="connsiteX33" fmla="*/ 213792 w 1619158"/>
              <a:gd name="connsiteY33" fmla="*/ 227964 h 1518998"/>
              <a:gd name="connsiteX34" fmla="*/ 705282 w 1619158"/>
              <a:gd name="connsiteY34" fmla="*/ 10794 h 1518998"/>
              <a:gd name="connsiteX35" fmla="*/ 1173912 w 1619158"/>
              <a:gd name="connsiteY35" fmla="*/ 67944 h 1518998"/>
              <a:gd name="connsiteX36" fmla="*/ 1471092 w 1619158"/>
              <a:gd name="connsiteY36" fmla="*/ 368934 h 1518998"/>
              <a:gd name="connsiteX37" fmla="*/ 1612062 w 1619158"/>
              <a:gd name="connsiteY37" fmla="*/ 799464 h 1518998"/>
              <a:gd name="connsiteX38" fmla="*/ 1585392 w 1619158"/>
              <a:gd name="connsiteY38" fmla="*/ 1165224 h 1518998"/>
              <a:gd name="connsiteX0" fmla="*/ 602412 w 1617004"/>
              <a:gd name="connsiteY0" fmla="*/ 768882 h 1518896"/>
              <a:gd name="connsiteX1" fmla="*/ 648132 w 1617004"/>
              <a:gd name="connsiteY1" fmla="*/ 646962 h 1518896"/>
              <a:gd name="connsiteX2" fmla="*/ 792912 w 1617004"/>
              <a:gd name="connsiteY2" fmla="*/ 563142 h 1518896"/>
              <a:gd name="connsiteX3" fmla="*/ 979602 w 1617004"/>
              <a:gd name="connsiteY3" fmla="*/ 608862 h 1518896"/>
              <a:gd name="connsiteX4" fmla="*/ 1093902 w 1617004"/>
              <a:gd name="connsiteY4" fmla="*/ 780312 h 1518896"/>
              <a:gd name="connsiteX5" fmla="*/ 1044372 w 1617004"/>
              <a:gd name="connsiteY5" fmla="*/ 997482 h 1518896"/>
              <a:gd name="connsiteX6" fmla="*/ 796722 w 1617004"/>
              <a:gd name="connsiteY6" fmla="*/ 1115592 h 1518896"/>
              <a:gd name="connsiteX7" fmla="*/ 533832 w 1617004"/>
              <a:gd name="connsiteY7" fmla="*/ 1081302 h 1518896"/>
              <a:gd name="connsiteX8" fmla="*/ 377622 w 1617004"/>
              <a:gd name="connsiteY8" fmla="*/ 780312 h 1518896"/>
              <a:gd name="connsiteX9" fmla="*/ 480492 w 1617004"/>
              <a:gd name="connsiteY9" fmla="*/ 513612 h 1518896"/>
              <a:gd name="connsiteX10" fmla="*/ 800532 w 1617004"/>
              <a:gd name="connsiteY10" fmla="*/ 372642 h 1518896"/>
              <a:gd name="connsiteX11" fmla="*/ 1139622 w 1617004"/>
              <a:gd name="connsiteY11" fmla="*/ 460272 h 1518896"/>
              <a:gd name="connsiteX12" fmla="*/ 1272972 w 1617004"/>
              <a:gd name="connsiteY12" fmla="*/ 700302 h 1518896"/>
              <a:gd name="connsiteX13" fmla="*/ 1276782 w 1617004"/>
              <a:gd name="connsiteY13" fmla="*/ 989862 h 1518896"/>
              <a:gd name="connsiteX14" fmla="*/ 1162482 w 1617004"/>
              <a:gd name="connsiteY14" fmla="*/ 1199412 h 1518896"/>
              <a:gd name="connsiteX15" fmla="*/ 888162 w 1617004"/>
              <a:gd name="connsiteY15" fmla="*/ 1340382 h 1518896"/>
              <a:gd name="connsiteX16" fmla="*/ 575742 w 1617004"/>
              <a:gd name="connsiteY16" fmla="*/ 1328952 h 1518896"/>
              <a:gd name="connsiteX17" fmla="*/ 293802 w 1617004"/>
              <a:gd name="connsiteY17" fmla="*/ 1115592 h 1518896"/>
              <a:gd name="connsiteX18" fmla="*/ 190932 w 1617004"/>
              <a:gd name="connsiteY18" fmla="*/ 784122 h 1518896"/>
              <a:gd name="connsiteX19" fmla="*/ 286182 w 1617004"/>
              <a:gd name="connsiteY19" fmla="*/ 452652 h 1518896"/>
              <a:gd name="connsiteX20" fmla="*/ 507162 w 1617004"/>
              <a:gd name="connsiteY20" fmla="*/ 262152 h 1518896"/>
              <a:gd name="connsiteX21" fmla="*/ 800532 w 1617004"/>
              <a:gd name="connsiteY21" fmla="*/ 178332 h 1518896"/>
              <a:gd name="connsiteX22" fmla="*/ 1162482 w 1617004"/>
              <a:gd name="connsiteY22" fmla="*/ 262152 h 1518896"/>
              <a:gd name="connsiteX23" fmla="*/ 1398702 w 1617004"/>
              <a:gd name="connsiteY23" fmla="*/ 467892 h 1518896"/>
              <a:gd name="connsiteX24" fmla="*/ 1471092 w 1617004"/>
              <a:gd name="connsiteY24" fmla="*/ 734592 h 1518896"/>
              <a:gd name="connsiteX25" fmla="*/ 1463472 w 1617004"/>
              <a:gd name="connsiteY25" fmla="*/ 970812 h 1518896"/>
              <a:gd name="connsiteX26" fmla="*/ 1383462 w 1617004"/>
              <a:gd name="connsiteY26" fmla="*/ 1218462 h 1518896"/>
              <a:gd name="connsiteX27" fmla="*/ 1170102 w 1617004"/>
              <a:gd name="connsiteY27" fmla="*/ 1424202 h 1518896"/>
              <a:gd name="connsiteX28" fmla="*/ 827202 w 1617004"/>
              <a:gd name="connsiteY28" fmla="*/ 1515642 h 1518896"/>
              <a:gd name="connsiteX29" fmla="*/ 510972 w 1617004"/>
              <a:gd name="connsiteY29" fmla="*/ 1477542 h 1518896"/>
              <a:gd name="connsiteX30" fmla="*/ 190932 w 1617004"/>
              <a:gd name="connsiteY30" fmla="*/ 1283232 h 1518896"/>
              <a:gd name="connsiteX31" fmla="*/ 11862 w 1617004"/>
              <a:gd name="connsiteY31" fmla="*/ 894612 h 1518896"/>
              <a:gd name="connsiteX32" fmla="*/ 38532 w 1617004"/>
              <a:gd name="connsiteY32" fmla="*/ 525042 h 1518896"/>
              <a:gd name="connsiteX33" fmla="*/ 213792 w 1617004"/>
              <a:gd name="connsiteY33" fmla="*/ 227862 h 1518896"/>
              <a:gd name="connsiteX34" fmla="*/ 705282 w 1617004"/>
              <a:gd name="connsiteY34" fmla="*/ 10692 h 1518896"/>
              <a:gd name="connsiteX35" fmla="*/ 1173912 w 1617004"/>
              <a:gd name="connsiteY35" fmla="*/ 67842 h 1518896"/>
              <a:gd name="connsiteX36" fmla="*/ 1501572 w 1617004"/>
              <a:gd name="connsiteY36" fmla="*/ 365022 h 1518896"/>
              <a:gd name="connsiteX37" fmla="*/ 1612062 w 1617004"/>
              <a:gd name="connsiteY37" fmla="*/ 799362 h 1518896"/>
              <a:gd name="connsiteX38" fmla="*/ 1585392 w 1617004"/>
              <a:gd name="connsiteY38" fmla="*/ 1165122 h 1518896"/>
              <a:gd name="connsiteX0" fmla="*/ 602412 w 1656065"/>
              <a:gd name="connsiteY0" fmla="*/ 768882 h 1518896"/>
              <a:gd name="connsiteX1" fmla="*/ 648132 w 1656065"/>
              <a:gd name="connsiteY1" fmla="*/ 646962 h 1518896"/>
              <a:gd name="connsiteX2" fmla="*/ 792912 w 1656065"/>
              <a:gd name="connsiteY2" fmla="*/ 563142 h 1518896"/>
              <a:gd name="connsiteX3" fmla="*/ 979602 w 1656065"/>
              <a:gd name="connsiteY3" fmla="*/ 608862 h 1518896"/>
              <a:gd name="connsiteX4" fmla="*/ 1093902 w 1656065"/>
              <a:gd name="connsiteY4" fmla="*/ 780312 h 1518896"/>
              <a:gd name="connsiteX5" fmla="*/ 1044372 w 1656065"/>
              <a:gd name="connsiteY5" fmla="*/ 997482 h 1518896"/>
              <a:gd name="connsiteX6" fmla="*/ 796722 w 1656065"/>
              <a:gd name="connsiteY6" fmla="*/ 1115592 h 1518896"/>
              <a:gd name="connsiteX7" fmla="*/ 533832 w 1656065"/>
              <a:gd name="connsiteY7" fmla="*/ 1081302 h 1518896"/>
              <a:gd name="connsiteX8" fmla="*/ 377622 w 1656065"/>
              <a:gd name="connsiteY8" fmla="*/ 780312 h 1518896"/>
              <a:gd name="connsiteX9" fmla="*/ 480492 w 1656065"/>
              <a:gd name="connsiteY9" fmla="*/ 513612 h 1518896"/>
              <a:gd name="connsiteX10" fmla="*/ 800532 w 1656065"/>
              <a:gd name="connsiteY10" fmla="*/ 372642 h 1518896"/>
              <a:gd name="connsiteX11" fmla="*/ 1139622 w 1656065"/>
              <a:gd name="connsiteY11" fmla="*/ 460272 h 1518896"/>
              <a:gd name="connsiteX12" fmla="*/ 1272972 w 1656065"/>
              <a:gd name="connsiteY12" fmla="*/ 700302 h 1518896"/>
              <a:gd name="connsiteX13" fmla="*/ 1276782 w 1656065"/>
              <a:gd name="connsiteY13" fmla="*/ 989862 h 1518896"/>
              <a:gd name="connsiteX14" fmla="*/ 1162482 w 1656065"/>
              <a:gd name="connsiteY14" fmla="*/ 1199412 h 1518896"/>
              <a:gd name="connsiteX15" fmla="*/ 888162 w 1656065"/>
              <a:gd name="connsiteY15" fmla="*/ 1340382 h 1518896"/>
              <a:gd name="connsiteX16" fmla="*/ 575742 w 1656065"/>
              <a:gd name="connsiteY16" fmla="*/ 1328952 h 1518896"/>
              <a:gd name="connsiteX17" fmla="*/ 293802 w 1656065"/>
              <a:gd name="connsiteY17" fmla="*/ 1115592 h 1518896"/>
              <a:gd name="connsiteX18" fmla="*/ 190932 w 1656065"/>
              <a:gd name="connsiteY18" fmla="*/ 784122 h 1518896"/>
              <a:gd name="connsiteX19" fmla="*/ 286182 w 1656065"/>
              <a:gd name="connsiteY19" fmla="*/ 452652 h 1518896"/>
              <a:gd name="connsiteX20" fmla="*/ 507162 w 1656065"/>
              <a:gd name="connsiteY20" fmla="*/ 262152 h 1518896"/>
              <a:gd name="connsiteX21" fmla="*/ 800532 w 1656065"/>
              <a:gd name="connsiteY21" fmla="*/ 178332 h 1518896"/>
              <a:gd name="connsiteX22" fmla="*/ 1162482 w 1656065"/>
              <a:gd name="connsiteY22" fmla="*/ 262152 h 1518896"/>
              <a:gd name="connsiteX23" fmla="*/ 1398702 w 1656065"/>
              <a:gd name="connsiteY23" fmla="*/ 467892 h 1518896"/>
              <a:gd name="connsiteX24" fmla="*/ 1471092 w 1656065"/>
              <a:gd name="connsiteY24" fmla="*/ 734592 h 1518896"/>
              <a:gd name="connsiteX25" fmla="*/ 1463472 w 1656065"/>
              <a:gd name="connsiteY25" fmla="*/ 970812 h 1518896"/>
              <a:gd name="connsiteX26" fmla="*/ 1383462 w 1656065"/>
              <a:gd name="connsiteY26" fmla="*/ 1218462 h 1518896"/>
              <a:gd name="connsiteX27" fmla="*/ 1170102 w 1656065"/>
              <a:gd name="connsiteY27" fmla="*/ 1424202 h 1518896"/>
              <a:gd name="connsiteX28" fmla="*/ 827202 w 1656065"/>
              <a:gd name="connsiteY28" fmla="*/ 1515642 h 1518896"/>
              <a:gd name="connsiteX29" fmla="*/ 510972 w 1656065"/>
              <a:gd name="connsiteY29" fmla="*/ 1477542 h 1518896"/>
              <a:gd name="connsiteX30" fmla="*/ 190932 w 1656065"/>
              <a:gd name="connsiteY30" fmla="*/ 1283232 h 1518896"/>
              <a:gd name="connsiteX31" fmla="*/ 11862 w 1656065"/>
              <a:gd name="connsiteY31" fmla="*/ 894612 h 1518896"/>
              <a:gd name="connsiteX32" fmla="*/ 38532 w 1656065"/>
              <a:gd name="connsiteY32" fmla="*/ 525042 h 1518896"/>
              <a:gd name="connsiteX33" fmla="*/ 213792 w 1656065"/>
              <a:gd name="connsiteY33" fmla="*/ 227862 h 1518896"/>
              <a:gd name="connsiteX34" fmla="*/ 705282 w 1656065"/>
              <a:gd name="connsiteY34" fmla="*/ 10692 h 1518896"/>
              <a:gd name="connsiteX35" fmla="*/ 1173912 w 1656065"/>
              <a:gd name="connsiteY35" fmla="*/ 67842 h 1518896"/>
              <a:gd name="connsiteX36" fmla="*/ 1501572 w 1656065"/>
              <a:gd name="connsiteY36" fmla="*/ 365022 h 1518896"/>
              <a:gd name="connsiteX37" fmla="*/ 1653972 w 1656065"/>
              <a:gd name="connsiteY37" fmla="*/ 791742 h 1518896"/>
              <a:gd name="connsiteX38" fmla="*/ 1585392 w 1656065"/>
              <a:gd name="connsiteY38" fmla="*/ 1165122 h 1518896"/>
              <a:gd name="connsiteX0" fmla="*/ 602412 w 1656065"/>
              <a:gd name="connsiteY0" fmla="*/ 789008 h 1539022"/>
              <a:gd name="connsiteX1" fmla="*/ 648132 w 1656065"/>
              <a:gd name="connsiteY1" fmla="*/ 667088 h 1539022"/>
              <a:gd name="connsiteX2" fmla="*/ 792912 w 1656065"/>
              <a:gd name="connsiteY2" fmla="*/ 583268 h 1539022"/>
              <a:gd name="connsiteX3" fmla="*/ 979602 w 1656065"/>
              <a:gd name="connsiteY3" fmla="*/ 628988 h 1539022"/>
              <a:gd name="connsiteX4" fmla="*/ 1093902 w 1656065"/>
              <a:gd name="connsiteY4" fmla="*/ 800438 h 1539022"/>
              <a:gd name="connsiteX5" fmla="*/ 1044372 w 1656065"/>
              <a:gd name="connsiteY5" fmla="*/ 1017608 h 1539022"/>
              <a:gd name="connsiteX6" fmla="*/ 796722 w 1656065"/>
              <a:gd name="connsiteY6" fmla="*/ 1135718 h 1539022"/>
              <a:gd name="connsiteX7" fmla="*/ 533832 w 1656065"/>
              <a:gd name="connsiteY7" fmla="*/ 1101428 h 1539022"/>
              <a:gd name="connsiteX8" fmla="*/ 377622 w 1656065"/>
              <a:gd name="connsiteY8" fmla="*/ 800438 h 1539022"/>
              <a:gd name="connsiteX9" fmla="*/ 480492 w 1656065"/>
              <a:gd name="connsiteY9" fmla="*/ 533738 h 1539022"/>
              <a:gd name="connsiteX10" fmla="*/ 800532 w 1656065"/>
              <a:gd name="connsiteY10" fmla="*/ 392768 h 1539022"/>
              <a:gd name="connsiteX11" fmla="*/ 1139622 w 1656065"/>
              <a:gd name="connsiteY11" fmla="*/ 480398 h 1539022"/>
              <a:gd name="connsiteX12" fmla="*/ 1272972 w 1656065"/>
              <a:gd name="connsiteY12" fmla="*/ 720428 h 1539022"/>
              <a:gd name="connsiteX13" fmla="*/ 1276782 w 1656065"/>
              <a:gd name="connsiteY13" fmla="*/ 1009988 h 1539022"/>
              <a:gd name="connsiteX14" fmla="*/ 1162482 w 1656065"/>
              <a:gd name="connsiteY14" fmla="*/ 1219538 h 1539022"/>
              <a:gd name="connsiteX15" fmla="*/ 888162 w 1656065"/>
              <a:gd name="connsiteY15" fmla="*/ 1360508 h 1539022"/>
              <a:gd name="connsiteX16" fmla="*/ 575742 w 1656065"/>
              <a:gd name="connsiteY16" fmla="*/ 1349078 h 1539022"/>
              <a:gd name="connsiteX17" fmla="*/ 293802 w 1656065"/>
              <a:gd name="connsiteY17" fmla="*/ 1135718 h 1539022"/>
              <a:gd name="connsiteX18" fmla="*/ 190932 w 1656065"/>
              <a:gd name="connsiteY18" fmla="*/ 804248 h 1539022"/>
              <a:gd name="connsiteX19" fmla="*/ 286182 w 1656065"/>
              <a:gd name="connsiteY19" fmla="*/ 472778 h 1539022"/>
              <a:gd name="connsiteX20" fmla="*/ 507162 w 1656065"/>
              <a:gd name="connsiteY20" fmla="*/ 282278 h 1539022"/>
              <a:gd name="connsiteX21" fmla="*/ 800532 w 1656065"/>
              <a:gd name="connsiteY21" fmla="*/ 198458 h 1539022"/>
              <a:gd name="connsiteX22" fmla="*/ 1162482 w 1656065"/>
              <a:gd name="connsiteY22" fmla="*/ 282278 h 1539022"/>
              <a:gd name="connsiteX23" fmla="*/ 1398702 w 1656065"/>
              <a:gd name="connsiteY23" fmla="*/ 488018 h 1539022"/>
              <a:gd name="connsiteX24" fmla="*/ 1471092 w 1656065"/>
              <a:gd name="connsiteY24" fmla="*/ 754718 h 1539022"/>
              <a:gd name="connsiteX25" fmla="*/ 1463472 w 1656065"/>
              <a:gd name="connsiteY25" fmla="*/ 990938 h 1539022"/>
              <a:gd name="connsiteX26" fmla="*/ 1383462 w 1656065"/>
              <a:gd name="connsiteY26" fmla="*/ 1238588 h 1539022"/>
              <a:gd name="connsiteX27" fmla="*/ 1170102 w 1656065"/>
              <a:gd name="connsiteY27" fmla="*/ 1444328 h 1539022"/>
              <a:gd name="connsiteX28" fmla="*/ 827202 w 1656065"/>
              <a:gd name="connsiteY28" fmla="*/ 1535768 h 1539022"/>
              <a:gd name="connsiteX29" fmla="*/ 510972 w 1656065"/>
              <a:gd name="connsiteY29" fmla="*/ 1497668 h 1539022"/>
              <a:gd name="connsiteX30" fmla="*/ 190932 w 1656065"/>
              <a:gd name="connsiteY30" fmla="*/ 1303358 h 1539022"/>
              <a:gd name="connsiteX31" fmla="*/ 11862 w 1656065"/>
              <a:gd name="connsiteY31" fmla="*/ 914738 h 1539022"/>
              <a:gd name="connsiteX32" fmla="*/ 38532 w 1656065"/>
              <a:gd name="connsiteY32" fmla="*/ 545168 h 1539022"/>
              <a:gd name="connsiteX33" fmla="*/ 213792 w 1656065"/>
              <a:gd name="connsiteY33" fmla="*/ 247988 h 1539022"/>
              <a:gd name="connsiteX34" fmla="*/ 712902 w 1656065"/>
              <a:gd name="connsiteY34" fmla="*/ 7958 h 1539022"/>
              <a:gd name="connsiteX35" fmla="*/ 1173912 w 1656065"/>
              <a:gd name="connsiteY35" fmla="*/ 87968 h 1539022"/>
              <a:gd name="connsiteX36" fmla="*/ 1501572 w 1656065"/>
              <a:gd name="connsiteY36" fmla="*/ 385148 h 1539022"/>
              <a:gd name="connsiteX37" fmla="*/ 1653972 w 1656065"/>
              <a:gd name="connsiteY37" fmla="*/ 811868 h 1539022"/>
              <a:gd name="connsiteX38" fmla="*/ 1585392 w 1656065"/>
              <a:gd name="connsiteY38" fmla="*/ 1185248 h 1539022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799136 w 1658479"/>
              <a:gd name="connsiteY6" fmla="*/ 1131492 h 1534796"/>
              <a:gd name="connsiteX7" fmla="*/ 536246 w 1658479"/>
              <a:gd name="connsiteY7" fmla="*/ 1097202 h 1534796"/>
              <a:gd name="connsiteX8" fmla="*/ 380036 w 1658479"/>
              <a:gd name="connsiteY8" fmla="*/ 79621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296216 w 1658479"/>
              <a:gd name="connsiteY17" fmla="*/ 113149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799136 w 1658479"/>
              <a:gd name="connsiteY6" fmla="*/ 1131492 h 1534796"/>
              <a:gd name="connsiteX7" fmla="*/ 578156 w 1658479"/>
              <a:gd name="connsiteY7" fmla="*/ 1066722 h 1534796"/>
              <a:gd name="connsiteX8" fmla="*/ 380036 w 1658479"/>
              <a:gd name="connsiteY8" fmla="*/ 79621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296216 w 1658479"/>
              <a:gd name="connsiteY17" fmla="*/ 113149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799136 w 1658479"/>
              <a:gd name="connsiteY6" fmla="*/ 1131492 h 1534796"/>
              <a:gd name="connsiteX7" fmla="*/ 547676 w 1658479"/>
              <a:gd name="connsiteY7" fmla="*/ 1078152 h 1534796"/>
              <a:gd name="connsiteX8" fmla="*/ 380036 w 1658479"/>
              <a:gd name="connsiteY8" fmla="*/ 79621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296216 w 1658479"/>
              <a:gd name="connsiteY17" fmla="*/ 113149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802946 w 1658479"/>
              <a:gd name="connsiteY6" fmla="*/ 1150542 h 1534796"/>
              <a:gd name="connsiteX7" fmla="*/ 547676 w 1658479"/>
              <a:gd name="connsiteY7" fmla="*/ 1078152 h 1534796"/>
              <a:gd name="connsiteX8" fmla="*/ 380036 w 1658479"/>
              <a:gd name="connsiteY8" fmla="*/ 79621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296216 w 1658479"/>
              <a:gd name="connsiteY17" fmla="*/ 113149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802946 w 1658479"/>
              <a:gd name="connsiteY6" fmla="*/ 1150542 h 1534796"/>
              <a:gd name="connsiteX7" fmla="*/ 547676 w 1658479"/>
              <a:gd name="connsiteY7" fmla="*/ 1078152 h 1534796"/>
              <a:gd name="connsiteX8" fmla="*/ 395276 w 1658479"/>
              <a:gd name="connsiteY8" fmla="*/ 78859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296216 w 1658479"/>
              <a:gd name="connsiteY17" fmla="*/ 113149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802946 w 1658479"/>
              <a:gd name="connsiteY6" fmla="*/ 1150542 h 1534796"/>
              <a:gd name="connsiteX7" fmla="*/ 547676 w 1658479"/>
              <a:gd name="connsiteY7" fmla="*/ 1078152 h 1534796"/>
              <a:gd name="connsiteX8" fmla="*/ 395276 w 1658479"/>
              <a:gd name="connsiteY8" fmla="*/ 78859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315266 w 1658479"/>
              <a:gd name="connsiteY17" fmla="*/ 1127682 h 1534796"/>
              <a:gd name="connsiteX18" fmla="*/ 19334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4796"/>
              <a:gd name="connsiteX1" fmla="*/ 650546 w 1658479"/>
              <a:gd name="connsiteY1" fmla="*/ 662862 h 1534796"/>
              <a:gd name="connsiteX2" fmla="*/ 795326 w 1658479"/>
              <a:gd name="connsiteY2" fmla="*/ 579042 h 1534796"/>
              <a:gd name="connsiteX3" fmla="*/ 982016 w 1658479"/>
              <a:gd name="connsiteY3" fmla="*/ 624762 h 1534796"/>
              <a:gd name="connsiteX4" fmla="*/ 1096316 w 1658479"/>
              <a:gd name="connsiteY4" fmla="*/ 796212 h 1534796"/>
              <a:gd name="connsiteX5" fmla="*/ 1046786 w 1658479"/>
              <a:gd name="connsiteY5" fmla="*/ 1013382 h 1534796"/>
              <a:gd name="connsiteX6" fmla="*/ 802946 w 1658479"/>
              <a:gd name="connsiteY6" fmla="*/ 1150542 h 1534796"/>
              <a:gd name="connsiteX7" fmla="*/ 547676 w 1658479"/>
              <a:gd name="connsiteY7" fmla="*/ 1078152 h 1534796"/>
              <a:gd name="connsiteX8" fmla="*/ 395276 w 1658479"/>
              <a:gd name="connsiteY8" fmla="*/ 788592 h 1534796"/>
              <a:gd name="connsiteX9" fmla="*/ 482906 w 1658479"/>
              <a:gd name="connsiteY9" fmla="*/ 529512 h 1534796"/>
              <a:gd name="connsiteX10" fmla="*/ 802946 w 1658479"/>
              <a:gd name="connsiteY10" fmla="*/ 388542 h 1534796"/>
              <a:gd name="connsiteX11" fmla="*/ 1142036 w 1658479"/>
              <a:gd name="connsiteY11" fmla="*/ 476172 h 1534796"/>
              <a:gd name="connsiteX12" fmla="*/ 1275386 w 1658479"/>
              <a:gd name="connsiteY12" fmla="*/ 716202 h 1534796"/>
              <a:gd name="connsiteX13" fmla="*/ 1279196 w 1658479"/>
              <a:gd name="connsiteY13" fmla="*/ 1005762 h 1534796"/>
              <a:gd name="connsiteX14" fmla="*/ 1164896 w 1658479"/>
              <a:gd name="connsiteY14" fmla="*/ 1215312 h 1534796"/>
              <a:gd name="connsiteX15" fmla="*/ 890576 w 1658479"/>
              <a:gd name="connsiteY15" fmla="*/ 1356282 h 1534796"/>
              <a:gd name="connsiteX16" fmla="*/ 578156 w 1658479"/>
              <a:gd name="connsiteY16" fmla="*/ 1344852 h 1534796"/>
              <a:gd name="connsiteX17" fmla="*/ 315266 w 1658479"/>
              <a:gd name="connsiteY17" fmla="*/ 1127682 h 1534796"/>
              <a:gd name="connsiteX18" fmla="*/ 204776 w 1658479"/>
              <a:gd name="connsiteY18" fmla="*/ 800022 h 1534796"/>
              <a:gd name="connsiteX19" fmla="*/ 288596 w 1658479"/>
              <a:gd name="connsiteY19" fmla="*/ 468552 h 1534796"/>
              <a:gd name="connsiteX20" fmla="*/ 509576 w 1658479"/>
              <a:gd name="connsiteY20" fmla="*/ 278052 h 1534796"/>
              <a:gd name="connsiteX21" fmla="*/ 802946 w 1658479"/>
              <a:gd name="connsiteY21" fmla="*/ 194232 h 1534796"/>
              <a:gd name="connsiteX22" fmla="*/ 1164896 w 1658479"/>
              <a:gd name="connsiteY22" fmla="*/ 278052 h 1534796"/>
              <a:gd name="connsiteX23" fmla="*/ 1401116 w 1658479"/>
              <a:gd name="connsiteY23" fmla="*/ 483792 h 1534796"/>
              <a:gd name="connsiteX24" fmla="*/ 1473506 w 1658479"/>
              <a:gd name="connsiteY24" fmla="*/ 750492 h 1534796"/>
              <a:gd name="connsiteX25" fmla="*/ 1465886 w 1658479"/>
              <a:gd name="connsiteY25" fmla="*/ 986712 h 1534796"/>
              <a:gd name="connsiteX26" fmla="*/ 1385876 w 1658479"/>
              <a:gd name="connsiteY26" fmla="*/ 1234362 h 1534796"/>
              <a:gd name="connsiteX27" fmla="*/ 1172516 w 1658479"/>
              <a:gd name="connsiteY27" fmla="*/ 1440102 h 1534796"/>
              <a:gd name="connsiteX28" fmla="*/ 829616 w 1658479"/>
              <a:gd name="connsiteY28" fmla="*/ 1531542 h 1534796"/>
              <a:gd name="connsiteX29" fmla="*/ 513386 w 1658479"/>
              <a:gd name="connsiteY29" fmla="*/ 1493442 h 1534796"/>
              <a:gd name="connsiteX30" fmla="*/ 193346 w 1658479"/>
              <a:gd name="connsiteY30" fmla="*/ 1299132 h 1534796"/>
              <a:gd name="connsiteX31" fmla="*/ 14276 w 1658479"/>
              <a:gd name="connsiteY31" fmla="*/ 910512 h 1534796"/>
              <a:gd name="connsiteX32" fmla="*/ 40946 w 1658479"/>
              <a:gd name="connsiteY32" fmla="*/ 540942 h 1534796"/>
              <a:gd name="connsiteX33" fmla="*/ 277166 w 1658479"/>
              <a:gd name="connsiteY33" fmla="*/ 175182 h 1534796"/>
              <a:gd name="connsiteX34" fmla="*/ 715316 w 1658479"/>
              <a:gd name="connsiteY34" fmla="*/ 3732 h 1534796"/>
              <a:gd name="connsiteX35" fmla="*/ 1176326 w 1658479"/>
              <a:gd name="connsiteY35" fmla="*/ 83742 h 1534796"/>
              <a:gd name="connsiteX36" fmla="*/ 1503986 w 1658479"/>
              <a:gd name="connsiteY36" fmla="*/ 380922 h 1534796"/>
              <a:gd name="connsiteX37" fmla="*/ 1656386 w 1658479"/>
              <a:gd name="connsiteY37" fmla="*/ 807642 h 1534796"/>
              <a:gd name="connsiteX38" fmla="*/ 1587806 w 1658479"/>
              <a:gd name="connsiteY38" fmla="*/ 1181022 h 1534796"/>
              <a:gd name="connsiteX0" fmla="*/ 604826 w 1658479"/>
              <a:gd name="connsiteY0" fmla="*/ 784782 h 1536778"/>
              <a:gd name="connsiteX1" fmla="*/ 650546 w 1658479"/>
              <a:gd name="connsiteY1" fmla="*/ 662862 h 1536778"/>
              <a:gd name="connsiteX2" fmla="*/ 795326 w 1658479"/>
              <a:gd name="connsiteY2" fmla="*/ 579042 h 1536778"/>
              <a:gd name="connsiteX3" fmla="*/ 982016 w 1658479"/>
              <a:gd name="connsiteY3" fmla="*/ 624762 h 1536778"/>
              <a:gd name="connsiteX4" fmla="*/ 1096316 w 1658479"/>
              <a:gd name="connsiteY4" fmla="*/ 796212 h 1536778"/>
              <a:gd name="connsiteX5" fmla="*/ 1046786 w 1658479"/>
              <a:gd name="connsiteY5" fmla="*/ 1013382 h 1536778"/>
              <a:gd name="connsiteX6" fmla="*/ 802946 w 1658479"/>
              <a:gd name="connsiteY6" fmla="*/ 1150542 h 1536778"/>
              <a:gd name="connsiteX7" fmla="*/ 547676 w 1658479"/>
              <a:gd name="connsiteY7" fmla="*/ 1078152 h 1536778"/>
              <a:gd name="connsiteX8" fmla="*/ 395276 w 1658479"/>
              <a:gd name="connsiteY8" fmla="*/ 788592 h 1536778"/>
              <a:gd name="connsiteX9" fmla="*/ 482906 w 1658479"/>
              <a:gd name="connsiteY9" fmla="*/ 529512 h 1536778"/>
              <a:gd name="connsiteX10" fmla="*/ 802946 w 1658479"/>
              <a:gd name="connsiteY10" fmla="*/ 388542 h 1536778"/>
              <a:gd name="connsiteX11" fmla="*/ 1142036 w 1658479"/>
              <a:gd name="connsiteY11" fmla="*/ 476172 h 1536778"/>
              <a:gd name="connsiteX12" fmla="*/ 1275386 w 1658479"/>
              <a:gd name="connsiteY12" fmla="*/ 716202 h 1536778"/>
              <a:gd name="connsiteX13" fmla="*/ 1279196 w 1658479"/>
              <a:gd name="connsiteY13" fmla="*/ 1005762 h 1536778"/>
              <a:gd name="connsiteX14" fmla="*/ 1164896 w 1658479"/>
              <a:gd name="connsiteY14" fmla="*/ 1215312 h 1536778"/>
              <a:gd name="connsiteX15" fmla="*/ 890576 w 1658479"/>
              <a:gd name="connsiteY15" fmla="*/ 1356282 h 1536778"/>
              <a:gd name="connsiteX16" fmla="*/ 578156 w 1658479"/>
              <a:gd name="connsiteY16" fmla="*/ 1344852 h 1536778"/>
              <a:gd name="connsiteX17" fmla="*/ 315266 w 1658479"/>
              <a:gd name="connsiteY17" fmla="*/ 1127682 h 1536778"/>
              <a:gd name="connsiteX18" fmla="*/ 204776 w 1658479"/>
              <a:gd name="connsiteY18" fmla="*/ 800022 h 1536778"/>
              <a:gd name="connsiteX19" fmla="*/ 288596 w 1658479"/>
              <a:gd name="connsiteY19" fmla="*/ 468552 h 1536778"/>
              <a:gd name="connsiteX20" fmla="*/ 509576 w 1658479"/>
              <a:gd name="connsiteY20" fmla="*/ 278052 h 1536778"/>
              <a:gd name="connsiteX21" fmla="*/ 802946 w 1658479"/>
              <a:gd name="connsiteY21" fmla="*/ 194232 h 1536778"/>
              <a:gd name="connsiteX22" fmla="*/ 1164896 w 1658479"/>
              <a:gd name="connsiteY22" fmla="*/ 278052 h 1536778"/>
              <a:gd name="connsiteX23" fmla="*/ 1401116 w 1658479"/>
              <a:gd name="connsiteY23" fmla="*/ 483792 h 1536778"/>
              <a:gd name="connsiteX24" fmla="*/ 1473506 w 1658479"/>
              <a:gd name="connsiteY24" fmla="*/ 750492 h 1536778"/>
              <a:gd name="connsiteX25" fmla="*/ 1465886 w 1658479"/>
              <a:gd name="connsiteY25" fmla="*/ 986712 h 1536778"/>
              <a:gd name="connsiteX26" fmla="*/ 1385876 w 1658479"/>
              <a:gd name="connsiteY26" fmla="*/ 1234362 h 1536778"/>
              <a:gd name="connsiteX27" fmla="*/ 1172516 w 1658479"/>
              <a:gd name="connsiteY27" fmla="*/ 1440102 h 1536778"/>
              <a:gd name="connsiteX28" fmla="*/ 829616 w 1658479"/>
              <a:gd name="connsiteY28" fmla="*/ 1531542 h 1536778"/>
              <a:gd name="connsiteX29" fmla="*/ 494336 w 1658479"/>
              <a:gd name="connsiteY29" fmla="*/ 1501062 h 1536778"/>
              <a:gd name="connsiteX30" fmla="*/ 193346 w 1658479"/>
              <a:gd name="connsiteY30" fmla="*/ 1299132 h 1536778"/>
              <a:gd name="connsiteX31" fmla="*/ 14276 w 1658479"/>
              <a:gd name="connsiteY31" fmla="*/ 910512 h 1536778"/>
              <a:gd name="connsiteX32" fmla="*/ 40946 w 1658479"/>
              <a:gd name="connsiteY32" fmla="*/ 540942 h 1536778"/>
              <a:gd name="connsiteX33" fmla="*/ 277166 w 1658479"/>
              <a:gd name="connsiteY33" fmla="*/ 175182 h 1536778"/>
              <a:gd name="connsiteX34" fmla="*/ 715316 w 1658479"/>
              <a:gd name="connsiteY34" fmla="*/ 3732 h 1536778"/>
              <a:gd name="connsiteX35" fmla="*/ 1176326 w 1658479"/>
              <a:gd name="connsiteY35" fmla="*/ 83742 h 1536778"/>
              <a:gd name="connsiteX36" fmla="*/ 1503986 w 1658479"/>
              <a:gd name="connsiteY36" fmla="*/ 380922 h 1536778"/>
              <a:gd name="connsiteX37" fmla="*/ 1656386 w 1658479"/>
              <a:gd name="connsiteY37" fmla="*/ 807642 h 1536778"/>
              <a:gd name="connsiteX38" fmla="*/ 1587806 w 1658479"/>
              <a:gd name="connsiteY38" fmla="*/ 1181022 h 1536778"/>
              <a:gd name="connsiteX0" fmla="*/ 604826 w 1658479"/>
              <a:gd name="connsiteY0" fmla="*/ 784782 h 1564143"/>
              <a:gd name="connsiteX1" fmla="*/ 650546 w 1658479"/>
              <a:gd name="connsiteY1" fmla="*/ 662862 h 1564143"/>
              <a:gd name="connsiteX2" fmla="*/ 795326 w 1658479"/>
              <a:gd name="connsiteY2" fmla="*/ 579042 h 1564143"/>
              <a:gd name="connsiteX3" fmla="*/ 982016 w 1658479"/>
              <a:gd name="connsiteY3" fmla="*/ 624762 h 1564143"/>
              <a:gd name="connsiteX4" fmla="*/ 1096316 w 1658479"/>
              <a:gd name="connsiteY4" fmla="*/ 796212 h 1564143"/>
              <a:gd name="connsiteX5" fmla="*/ 1046786 w 1658479"/>
              <a:gd name="connsiteY5" fmla="*/ 1013382 h 1564143"/>
              <a:gd name="connsiteX6" fmla="*/ 802946 w 1658479"/>
              <a:gd name="connsiteY6" fmla="*/ 1150542 h 1564143"/>
              <a:gd name="connsiteX7" fmla="*/ 547676 w 1658479"/>
              <a:gd name="connsiteY7" fmla="*/ 1078152 h 1564143"/>
              <a:gd name="connsiteX8" fmla="*/ 395276 w 1658479"/>
              <a:gd name="connsiteY8" fmla="*/ 788592 h 1564143"/>
              <a:gd name="connsiteX9" fmla="*/ 482906 w 1658479"/>
              <a:gd name="connsiteY9" fmla="*/ 529512 h 1564143"/>
              <a:gd name="connsiteX10" fmla="*/ 802946 w 1658479"/>
              <a:gd name="connsiteY10" fmla="*/ 388542 h 1564143"/>
              <a:gd name="connsiteX11" fmla="*/ 1142036 w 1658479"/>
              <a:gd name="connsiteY11" fmla="*/ 476172 h 1564143"/>
              <a:gd name="connsiteX12" fmla="*/ 1275386 w 1658479"/>
              <a:gd name="connsiteY12" fmla="*/ 716202 h 1564143"/>
              <a:gd name="connsiteX13" fmla="*/ 1279196 w 1658479"/>
              <a:gd name="connsiteY13" fmla="*/ 1005762 h 1564143"/>
              <a:gd name="connsiteX14" fmla="*/ 1164896 w 1658479"/>
              <a:gd name="connsiteY14" fmla="*/ 1215312 h 1564143"/>
              <a:gd name="connsiteX15" fmla="*/ 890576 w 1658479"/>
              <a:gd name="connsiteY15" fmla="*/ 1356282 h 1564143"/>
              <a:gd name="connsiteX16" fmla="*/ 578156 w 1658479"/>
              <a:gd name="connsiteY16" fmla="*/ 1344852 h 1564143"/>
              <a:gd name="connsiteX17" fmla="*/ 315266 w 1658479"/>
              <a:gd name="connsiteY17" fmla="*/ 1127682 h 1564143"/>
              <a:gd name="connsiteX18" fmla="*/ 204776 w 1658479"/>
              <a:gd name="connsiteY18" fmla="*/ 800022 h 1564143"/>
              <a:gd name="connsiteX19" fmla="*/ 288596 w 1658479"/>
              <a:gd name="connsiteY19" fmla="*/ 468552 h 1564143"/>
              <a:gd name="connsiteX20" fmla="*/ 509576 w 1658479"/>
              <a:gd name="connsiteY20" fmla="*/ 278052 h 1564143"/>
              <a:gd name="connsiteX21" fmla="*/ 802946 w 1658479"/>
              <a:gd name="connsiteY21" fmla="*/ 194232 h 1564143"/>
              <a:gd name="connsiteX22" fmla="*/ 1164896 w 1658479"/>
              <a:gd name="connsiteY22" fmla="*/ 278052 h 1564143"/>
              <a:gd name="connsiteX23" fmla="*/ 1401116 w 1658479"/>
              <a:gd name="connsiteY23" fmla="*/ 483792 h 1564143"/>
              <a:gd name="connsiteX24" fmla="*/ 1473506 w 1658479"/>
              <a:gd name="connsiteY24" fmla="*/ 750492 h 1564143"/>
              <a:gd name="connsiteX25" fmla="*/ 1465886 w 1658479"/>
              <a:gd name="connsiteY25" fmla="*/ 986712 h 1564143"/>
              <a:gd name="connsiteX26" fmla="*/ 1385876 w 1658479"/>
              <a:gd name="connsiteY26" fmla="*/ 1234362 h 1564143"/>
              <a:gd name="connsiteX27" fmla="*/ 1172516 w 1658479"/>
              <a:gd name="connsiteY27" fmla="*/ 1440102 h 1564143"/>
              <a:gd name="connsiteX28" fmla="*/ 825806 w 1658479"/>
              <a:gd name="connsiteY28" fmla="*/ 1562022 h 1564143"/>
              <a:gd name="connsiteX29" fmla="*/ 494336 w 1658479"/>
              <a:gd name="connsiteY29" fmla="*/ 1501062 h 1564143"/>
              <a:gd name="connsiteX30" fmla="*/ 193346 w 1658479"/>
              <a:gd name="connsiteY30" fmla="*/ 1299132 h 1564143"/>
              <a:gd name="connsiteX31" fmla="*/ 14276 w 1658479"/>
              <a:gd name="connsiteY31" fmla="*/ 910512 h 1564143"/>
              <a:gd name="connsiteX32" fmla="*/ 40946 w 1658479"/>
              <a:gd name="connsiteY32" fmla="*/ 540942 h 1564143"/>
              <a:gd name="connsiteX33" fmla="*/ 277166 w 1658479"/>
              <a:gd name="connsiteY33" fmla="*/ 175182 h 1564143"/>
              <a:gd name="connsiteX34" fmla="*/ 715316 w 1658479"/>
              <a:gd name="connsiteY34" fmla="*/ 3732 h 1564143"/>
              <a:gd name="connsiteX35" fmla="*/ 1176326 w 1658479"/>
              <a:gd name="connsiteY35" fmla="*/ 83742 h 1564143"/>
              <a:gd name="connsiteX36" fmla="*/ 1503986 w 1658479"/>
              <a:gd name="connsiteY36" fmla="*/ 380922 h 1564143"/>
              <a:gd name="connsiteX37" fmla="*/ 1656386 w 1658479"/>
              <a:gd name="connsiteY37" fmla="*/ 807642 h 1564143"/>
              <a:gd name="connsiteX38" fmla="*/ 1587806 w 1658479"/>
              <a:gd name="connsiteY38" fmla="*/ 1181022 h 1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58479" h="1564143">
                <a:moveTo>
                  <a:pt x="604826" y="784782"/>
                </a:moveTo>
                <a:cubicBezTo>
                  <a:pt x="600381" y="740967"/>
                  <a:pt x="618796" y="697152"/>
                  <a:pt x="650546" y="662862"/>
                </a:cubicBezTo>
                <a:cubicBezTo>
                  <a:pt x="682296" y="628572"/>
                  <a:pt x="740081" y="585392"/>
                  <a:pt x="795326" y="579042"/>
                </a:cubicBezTo>
                <a:cubicBezTo>
                  <a:pt x="850571" y="572692"/>
                  <a:pt x="931851" y="588567"/>
                  <a:pt x="982016" y="624762"/>
                </a:cubicBezTo>
                <a:cubicBezTo>
                  <a:pt x="1032181" y="660957"/>
                  <a:pt x="1085521" y="731442"/>
                  <a:pt x="1096316" y="796212"/>
                </a:cubicBezTo>
                <a:cubicBezTo>
                  <a:pt x="1107111" y="860982"/>
                  <a:pt x="1095681" y="954327"/>
                  <a:pt x="1046786" y="1013382"/>
                </a:cubicBezTo>
                <a:cubicBezTo>
                  <a:pt x="997891" y="1072437"/>
                  <a:pt x="886131" y="1139747"/>
                  <a:pt x="802946" y="1150542"/>
                </a:cubicBezTo>
                <a:cubicBezTo>
                  <a:pt x="719761" y="1161337"/>
                  <a:pt x="615621" y="1138477"/>
                  <a:pt x="547676" y="1078152"/>
                </a:cubicBezTo>
                <a:cubicBezTo>
                  <a:pt x="479731" y="1017827"/>
                  <a:pt x="406071" y="880032"/>
                  <a:pt x="395276" y="788592"/>
                </a:cubicBezTo>
                <a:cubicBezTo>
                  <a:pt x="384481" y="697152"/>
                  <a:pt x="414961" y="596187"/>
                  <a:pt x="482906" y="529512"/>
                </a:cubicBezTo>
                <a:cubicBezTo>
                  <a:pt x="550851" y="462837"/>
                  <a:pt x="693091" y="397432"/>
                  <a:pt x="802946" y="388542"/>
                </a:cubicBezTo>
                <a:cubicBezTo>
                  <a:pt x="912801" y="379652"/>
                  <a:pt x="1063296" y="421562"/>
                  <a:pt x="1142036" y="476172"/>
                </a:cubicBezTo>
                <a:cubicBezTo>
                  <a:pt x="1220776" y="530782"/>
                  <a:pt x="1252526" y="627937"/>
                  <a:pt x="1275386" y="716202"/>
                </a:cubicBezTo>
                <a:cubicBezTo>
                  <a:pt x="1298246" y="804467"/>
                  <a:pt x="1297611" y="922577"/>
                  <a:pt x="1279196" y="1005762"/>
                </a:cubicBezTo>
                <a:cubicBezTo>
                  <a:pt x="1260781" y="1088947"/>
                  <a:pt x="1229666" y="1156892"/>
                  <a:pt x="1164896" y="1215312"/>
                </a:cubicBezTo>
                <a:cubicBezTo>
                  <a:pt x="1100126" y="1273732"/>
                  <a:pt x="988366" y="1334692"/>
                  <a:pt x="890576" y="1356282"/>
                </a:cubicBezTo>
                <a:cubicBezTo>
                  <a:pt x="792786" y="1377872"/>
                  <a:pt x="674041" y="1382952"/>
                  <a:pt x="578156" y="1344852"/>
                </a:cubicBezTo>
                <a:cubicBezTo>
                  <a:pt x="482271" y="1306752"/>
                  <a:pt x="377496" y="1218487"/>
                  <a:pt x="315266" y="1127682"/>
                </a:cubicBezTo>
                <a:cubicBezTo>
                  <a:pt x="253036" y="1036877"/>
                  <a:pt x="209221" y="909877"/>
                  <a:pt x="204776" y="800022"/>
                </a:cubicBezTo>
                <a:cubicBezTo>
                  <a:pt x="200331" y="690167"/>
                  <a:pt x="237796" y="555547"/>
                  <a:pt x="288596" y="468552"/>
                </a:cubicBezTo>
                <a:cubicBezTo>
                  <a:pt x="339396" y="381557"/>
                  <a:pt x="423851" y="323772"/>
                  <a:pt x="509576" y="278052"/>
                </a:cubicBezTo>
                <a:cubicBezTo>
                  <a:pt x="595301" y="232332"/>
                  <a:pt x="693726" y="194232"/>
                  <a:pt x="802946" y="194232"/>
                </a:cubicBezTo>
                <a:cubicBezTo>
                  <a:pt x="912166" y="194232"/>
                  <a:pt x="1065201" y="229792"/>
                  <a:pt x="1164896" y="278052"/>
                </a:cubicBezTo>
                <a:cubicBezTo>
                  <a:pt x="1264591" y="326312"/>
                  <a:pt x="1349681" y="405052"/>
                  <a:pt x="1401116" y="483792"/>
                </a:cubicBezTo>
                <a:cubicBezTo>
                  <a:pt x="1452551" y="562532"/>
                  <a:pt x="1462711" y="666672"/>
                  <a:pt x="1473506" y="750492"/>
                </a:cubicBezTo>
                <a:cubicBezTo>
                  <a:pt x="1484301" y="834312"/>
                  <a:pt x="1480491" y="906067"/>
                  <a:pt x="1465886" y="986712"/>
                </a:cubicBezTo>
                <a:cubicBezTo>
                  <a:pt x="1451281" y="1067357"/>
                  <a:pt x="1434771" y="1158797"/>
                  <a:pt x="1385876" y="1234362"/>
                </a:cubicBezTo>
                <a:cubicBezTo>
                  <a:pt x="1336981" y="1309927"/>
                  <a:pt x="1265861" y="1385492"/>
                  <a:pt x="1172516" y="1440102"/>
                </a:cubicBezTo>
                <a:cubicBezTo>
                  <a:pt x="1079171" y="1494712"/>
                  <a:pt x="938836" y="1551862"/>
                  <a:pt x="825806" y="1562022"/>
                </a:cubicBezTo>
                <a:cubicBezTo>
                  <a:pt x="712776" y="1572182"/>
                  <a:pt x="599746" y="1544877"/>
                  <a:pt x="494336" y="1501062"/>
                </a:cubicBezTo>
                <a:cubicBezTo>
                  <a:pt x="388926" y="1457247"/>
                  <a:pt x="273356" y="1397557"/>
                  <a:pt x="193346" y="1299132"/>
                </a:cubicBezTo>
                <a:cubicBezTo>
                  <a:pt x="113336" y="1200707"/>
                  <a:pt x="39676" y="1036877"/>
                  <a:pt x="14276" y="910512"/>
                </a:cubicBezTo>
                <a:cubicBezTo>
                  <a:pt x="-11124" y="784147"/>
                  <a:pt x="-2869" y="663497"/>
                  <a:pt x="40946" y="540942"/>
                </a:cubicBezTo>
                <a:cubicBezTo>
                  <a:pt x="84761" y="418387"/>
                  <a:pt x="164771" y="264717"/>
                  <a:pt x="277166" y="175182"/>
                </a:cubicBezTo>
                <a:cubicBezTo>
                  <a:pt x="389561" y="85647"/>
                  <a:pt x="565456" y="18972"/>
                  <a:pt x="715316" y="3732"/>
                </a:cubicBezTo>
                <a:cubicBezTo>
                  <a:pt x="865176" y="-11508"/>
                  <a:pt x="1044881" y="20877"/>
                  <a:pt x="1176326" y="83742"/>
                </a:cubicBezTo>
                <a:cubicBezTo>
                  <a:pt x="1307771" y="146607"/>
                  <a:pt x="1423976" y="260272"/>
                  <a:pt x="1503986" y="380922"/>
                </a:cubicBezTo>
                <a:cubicBezTo>
                  <a:pt x="1583996" y="501572"/>
                  <a:pt x="1642416" y="674292"/>
                  <a:pt x="1656386" y="807642"/>
                </a:cubicBezTo>
                <a:cubicBezTo>
                  <a:pt x="1670356" y="940992"/>
                  <a:pt x="1610666" y="1064499"/>
                  <a:pt x="1587806" y="118102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792924" y="2316756"/>
            <a:ext cx="0" cy="2791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8515" y="3665080"/>
            <a:ext cx="28664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Какова область применения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72D79-900B-4070-BC79-CF5292C0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07E3B-0DD7-4D25-826C-2EBC2231943D}" type="slidenum">
              <a:rPr kumimoji="1" lang="en-US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34D23F9-DDEA-494E-BA6D-274E75ADD806}"/>
              </a:ext>
            </a:extLst>
          </p:cNvPr>
          <p:cNvCxnSpPr>
            <a:cxnSpLocks/>
          </p:cNvCxnSpPr>
          <p:nvPr/>
        </p:nvCxnSpPr>
        <p:spPr>
          <a:xfrm>
            <a:off x="2495600" y="5517232"/>
            <a:ext cx="698477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81EEBE5-44CF-4B5D-92D4-A9901B2E0E1E}"/>
              </a:ext>
            </a:extLst>
          </p:cNvPr>
          <p:cNvCxnSpPr>
            <a:cxnSpLocks/>
          </p:cNvCxnSpPr>
          <p:nvPr/>
        </p:nvCxnSpPr>
        <p:spPr>
          <a:xfrm flipV="1">
            <a:off x="2495600" y="1417638"/>
            <a:ext cx="0" cy="409959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E9665E4C-4653-4493-8C4C-D75C3D91D14D}"/>
              </a:ext>
            </a:extLst>
          </p:cNvPr>
          <p:cNvSpPr/>
          <p:nvPr/>
        </p:nvSpPr>
        <p:spPr>
          <a:xfrm>
            <a:off x="2521821" y="1916497"/>
            <a:ext cx="6065982" cy="3618028"/>
          </a:xfrm>
          <a:custGeom>
            <a:avLst/>
            <a:gdLst>
              <a:gd name="connsiteX0" fmla="*/ 0 w 5736657"/>
              <a:gd name="connsiteY0" fmla="*/ 3551855 h 3551855"/>
              <a:gd name="connsiteX1" fmla="*/ 0 w 5736657"/>
              <a:gd name="connsiteY1" fmla="*/ 231140 h 3551855"/>
              <a:gd name="connsiteX2" fmla="*/ 173255 w 5736657"/>
              <a:gd name="connsiteY2" fmla="*/ 48260 h 3551855"/>
              <a:gd name="connsiteX3" fmla="*/ 423512 w 5736657"/>
              <a:gd name="connsiteY3" fmla="*/ 9758 h 3551855"/>
              <a:gd name="connsiteX4" fmla="*/ 510139 w 5736657"/>
              <a:gd name="connsiteY4" fmla="*/ 133 h 3551855"/>
              <a:gd name="connsiteX5" fmla="*/ 875899 w 5736657"/>
              <a:gd name="connsiteY5" fmla="*/ 29009 h 3551855"/>
              <a:gd name="connsiteX6" fmla="*/ 904775 w 5736657"/>
              <a:gd name="connsiteY6" fmla="*/ 38634 h 3551855"/>
              <a:gd name="connsiteX7" fmla="*/ 933650 w 5736657"/>
              <a:gd name="connsiteY7" fmla="*/ 57885 h 3551855"/>
              <a:gd name="connsiteX8" fmla="*/ 1029903 w 5736657"/>
              <a:gd name="connsiteY8" fmla="*/ 163763 h 3551855"/>
              <a:gd name="connsiteX9" fmla="*/ 1049154 w 5736657"/>
              <a:gd name="connsiteY9" fmla="*/ 202264 h 3551855"/>
              <a:gd name="connsiteX10" fmla="*/ 1058779 w 5736657"/>
              <a:gd name="connsiteY10" fmla="*/ 231140 h 3551855"/>
              <a:gd name="connsiteX11" fmla="*/ 1068404 w 5736657"/>
              <a:gd name="connsiteY11" fmla="*/ 337017 h 3551855"/>
              <a:gd name="connsiteX12" fmla="*/ 5505650 w 5736657"/>
              <a:gd name="connsiteY12" fmla="*/ 3041716 h 3551855"/>
              <a:gd name="connsiteX13" fmla="*/ 5717406 w 5736657"/>
              <a:gd name="connsiteY13" fmla="*/ 3186095 h 3551855"/>
              <a:gd name="connsiteX14" fmla="*/ 5736657 w 5736657"/>
              <a:gd name="connsiteY14" fmla="*/ 3272723 h 3551855"/>
              <a:gd name="connsiteX15" fmla="*/ 5698156 w 5736657"/>
              <a:gd name="connsiteY15" fmla="*/ 3359350 h 3551855"/>
              <a:gd name="connsiteX16" fmla="*/ 5659655 w 5736657"/>
              <a:gd name="connsiteY16" fmla="*/ 3474853 h 3551855"/>
              <a:gd name="connsiteX17" fmla="*/ 5621154 w 5736657"/>
              <a:gd name="connsiteY17" fmla="*/ 3513354 h 3551855"/>
              <a:gd name="connsiteX18" fmla="*/ 5582653 w 5736657"/>
              <a:gd name="connsiteY18" fmla="*/ 3542230 h 3551855"/>
              <a:gd name="connsiteX19" fmla="*/ 0 w 5736657"/>
              <a:gd name="connsiteY19" fmla="*/ 3551855 h 3551855"/>
              <a:gd name="connsiteX0" fmla="*/ 0 w 5736657"/>
              <a:gd name="connsiteY0" fmla="*/ 3551855 h 3551855"/>
              <a:gd name="connsiteX1" fmla="*/ 0 w 5736657"/>
              <a:gd name="connsiteY1" fmla="*/ 231140 h 3551855"/>
              <a:gd name="connsiteX2" fmla="*/ 173255 w 5736657"/>
              <a:gd name="connsiteY2" fmla="*/ 48260 h 3551855"/>
              <a:gd name="connsiteX3" fmla="*/ 423512 w 5736657"/>
              <a:gd name="connsiteY3" fmla="*/ 9758 h 3551855"/>
              <a:gd name="connsiteX4" fmla="*/ 510139 w 5736657"/>
              <a:gd name="connsiteY4" fmla="*/ 133 h 3551855"/>
              <a:gd name="connsiteX5" fmla="*/ 875899 w 5736657"/>
              <a:gd name="connsiteY5" fmla="*/ 29009 h 3551855"/>
              <a:gd name="connsiteX6" fmla="*/ 904775 w 5736657"/>
              <a:gd name="connsiteY6" fmla="*/ 38634 h 3551855"/>
              <a:gd name="connsiteX7" fmla="*/ 933650 w 5736657"/>
              <a:gd name="connsiteY7" fmla="*/ 57885 h 3551855"/>
              <a:gd name="connsiteX8" fmla="*/ 1029903 w 5736657"/>
              <a:gd name="connsiteY8" fmla="*/ 163763 h 3551855"/>
              <a:gd name="connsiteX9" fmla="*/ 1049154 w 5736657"/>
              <a:gd name="connsiteY9" fmla="*/ 202264 h 3551855"/>
              <a:gd name="connsiteX10" fmla="*/ 1058779 w 5736657"/>
              <a:gd name="connsiteY10" fmla="*/ 231140 h 3551855"/>
              <a:gd name="connsiteX11" fmla="*/ 5505650 w 5736657"/>
              <a:gd name="connsiteY11" fmla="*/ 3041716 h 3551855"/>
              <a:gd name="connsiteX12" fmla="*/ 5717406 w 5736657"/>
              <a:gd name="connsiteY12" fmla="*/ 3186095 h 3551855"/>
              <a:gd name="connsiteX13" fmla="*/ 5736657 w 5736657"/>
              <a:gd name="connsiteY13" fmla="*/ 3272723 h 3551855"/>
              <a:gd name="connsiteX14" fmla="*/ 5698156 w 5736657"/>
              <a:gd name="connsiteY14" fmla="*/ 3359350 h 3551855"/>
              <a:gd name="connsiteX15" fmla="*/ 5659655 w 5736657"/>
              <a:gd name="connsiteY15" fmla="*/ 3474853 h 3551855"/>
              <a:gd name="connsiteX16" fmla="*/ 5621154 w 5736657"/>
              <a:gd name="connsiteY16" fmla="*/ 3513354 h 3551855"/>
              <a:gd name="connsiteX17" fmla="*/ 5582653 w 5736657"/>
              <a:gd name="connsiteY17" fmla="*/ 3542230 h 3551855"/>
              <a:gd name="connsiteX18" fmla="*/ 0 w 5736657"/>
              <a:gd name="connsiteY18" fmla="*/ 3551855 h 3551855"/>
              <a:gd name="connsiteX0" fmla="*/ 0 w 5736657"/>
              <a:gd name="connsiteY0" fmla="*/ 3570259 h 3570259"/>
              <a:gd name="connsiteX1" fmla="*/ 0 w 5736657"/>
              <a:gd name="connsiteY1" fmla="*/ 249544 h 3570259"/>
              <a:gd name="connsiteX2" fmla="*/ 173255 w 5736657"/>
              <a:gd name="connsiteY2" fmla="*/ 66664 h 3570259"/>
              <a:gd name="connsiteX3" fmla="*/ 423512 w 5736657"/>
              <a:gd name="connsiteY3" fmla="*/ 28162 h 3570259"/>
              <a:gd name="connsiteX4" fmla="*/ 510139 w 5736657"/>
              <a:gd name="connsiteY4" fmla="*/ 18537 h 3570259"/>
              <a:gd name="connsiteX5" fmla="*/ 875899 w 5736657"/>
              <a:gd name="connsiteY5" fmla="*/ 47413 h 3570259"/>
              <a:gd name="connsiteX6" fmla="*/ 904775 w 5736657"/>
              <a:gd name="connsiteY6" fmla="*/ 57038 h 3570259"/>
              <a:gd name="connsiteX7" fmla="*/ 933650 w 5736657"/>
              <a:gd name="connsiteY7" fmla="*/ 76289 h 3570259"/>
              <a:gd name="connsiteX8" fmla="*/ 1029903 w 5736657"/>
              <a:gd name="connsiteY8" fmla="*/ 182167 h 3570259"/>
              <a:gd name="connsiteX9" fmla="*/ 1049154 w 5736657"/>
              <a:gd name="connsiteY9" fmla="*/ 220668 h 3570259"/>
              <a:gd name="connsiteX10" fmla="*/ 5505650 w 5736657"/>
              <a:gd name="connsiteY10" fmla="*/ 3060120 h 3570259"/>
              <a:gd name="connsiteX11" fmla="*/ 5717406 w 5736657"/>
              <a:gd name="connsiteY11" fmla="*/ 3204499 h 3570259"/>
              <a:gd name="connsiteX12" fmla="*/ 5736657 w 5736657"/>
              <a:gd name="connsiteY12" fmla="*/ 3291127 h 3570259"/>
              <a:gd name="connsiteX13" fmla="*/ 5698156 w 5736657"/>
              <a:gd name="connsiteY13" fmla="*/ 3377754 h 3570259"/>
              <a:gd name="connsiteX14" fmla="*/ 5659655 w 5736657"/>
              <a:gd name="connsiteY14" fmla="*/ 3493257 h 3570259"/>
              <a:gd name="connsiteX15" fmla="*/ 5621154 w 5736657"/>
              <a:gd name="connsiteY15" fmla="*/ 3531758 h 3570259"/>
              <a:gd name="connsiteX16" fmla="*/ 5582653 w 5736657"/>
              <a:gd name="connsiteY16" fmla="*/ 3560634 h 3570259"/>
              <a:gd name="connsiteX17" fmla="*/ 0 w 5736657"/>
              <a:gd name="connsiteY17" fmla="*/ 3570259 h 3570259"/>
              <a:gd name="connsiteX0" fmla="*/ 0 w 5736657"/>
              <a:gd name="connsiteY0" fmla="*/ 3630730 h 3630730"/>
              <a:gd name="connsiteX1" fmla="*/ 0 w 5736657"/>
              <a:gd name="connsiteY1" fmla="*/ 310015 h 3630730"/>
              <a:gd name="connsiteX2" fmla="*/ 173255 w 5736657"/>
              <a:gd name="connsiteY2" fmla="*/ 127135 h 3630730"/>
              <a:gd name="connsiteX3" fmla="*/ 423512 w 5736657"/>
              <a:gd name="connsiteY3" fmla="*/ 88633 h 3630730"/>
              <a:gd name="connsiteX4" fmla="*/ 510139 w 5736657"/>
              <a:gd name="connsiteY4" fmla="*/ 79008 h 3630730"/>
              <a:gd name="connsiteX5" fmla="*/ 875899 w 5736657"/>
              <a:gd name="connsiteY5" fmla="*/ 107884 h 3630730"/>
              <a:gd name="connsiteX6" fmla="*/ 904775 w 5736657"/>
              <a:gd name="connsiteY6" fmla="*/ 117509 h 3630730"/>
              <a:gd name="connsiteX7" fmla="*/ 933650 w 5736657"/>
              <a:gd name="connsiteY7" fmla="*/ 136760 h 3630730"/>
              <a:gd name="connsiteX8" fmla="*/ 1029903 w 5736657"/>
              <a:gd name="connsiteY8" fmla="*/ 242638 h 3630730"/>
              <a:gd name="connsiteX9" fmla="*/ 5505650 w 5736657"/>
              <a:gd name="connsiteY9" fmla="*/ 3120591 h 3630730"/>
              <a:gd name="connsiteX10" fmla="*/ 5717406 w 5736657"/>
              <a:gd name="connsiteY10" fmla="*/ 3264970 h 3630730"/>
              <a:gd name="connsiteX11" fmla="*/ 5736657 w 5736657"/>
              <a:gd name="connsiteY11" fmla="*/ 3351598 h 3630730"/>
              <a:gd name="connsiteX12" fmla="*/ 5698156 w 5736657"/>
              <a:gd name="connsiteY12" fmla="*/ 3438225 h 3630730"/>
              <a:gd name="connsiteX13" fmla="*/ 5659655 w 5736657"/>
              <a:gd name="connsiteY13" fmla="*/ 3553728 h 3630730"/>
              <a:gd name="connsiteX14" fmla="*/ 5621154 w 5736657"/>
              <a:gd name="connsiteY14" fmla="*/ 3592229 h 3630730"/>
              <a:gd name="connsiteX15" fmla="*/ 5582653 w 5736657"/>
              <a:gd name="connsiteY15" fmla="*/ 3621105 h 3630730"/>
              <a:gd name="connsiteX16" fmla="*/ 0 w 5736657"/>
              <a:gd name="connsiteY16" fmla="*/ 3630730 h 3630730"/>
              <a:gd name="connsiteX0" fmla="*/ 0 w 5736657"/>
              <a:gd name="connsiteY0" fmla="*/ 3720333 h 3720333"/>
              <a:gd name="connsiteX1" fmla="*/ 0 w 5736657"/>
              <a:gd name="connsiteY1" fmla="*/ 399618 h 3720333"/>
              <a:gd name="connsiteX2" fmla="*/ 173255 w 5736657"/>
              <a:gd name="connsiteY2" fmla="*/ 216738 h 3720333"/>
              <a:gd name="connsiteX3" fmla="*/ 423512 w 5736657"/>
              <a:gd name="connsiteY3" fmla="*/ 178236 h 3720333"/>
              <a:gd name="connsiteX4" fmla="*/ 510139 w 5736657"/>
              <a:gd name="connsiteY4" fmla="*/ 168611 h 3720333"/>
              <a:gd name="connsiteX5" fmla="*/ 875899 w 5736657"/>
              <a:gd name="connsiteY5" fmla="*/ 197487 h 3720333"/>
              <a:gd name="connsiteX6" fmla="*/ 904775 w 5736657"/>
              <a:gd name="connsiteY6" fmla="*/ 207112 h 3720333"/>
              <a:gd name="connsiteX7" fmla="*/ 933650 w 5736657"/>
              <a:gd name="connsiteY7" fmla="*/ 226363 h 3720333"/>
              <a:gd name="connsiteX8" fmla="*/ 5505650 w 5736657"/>
              <a:gd name="connsiteY8" fmla="*/ 3210194 h 3720333"/>
              <a:gd name="connsiteX9" fmla="*/ 5717406 w 5736657"/>
              <a:gd name="connsiteY9" fmla="*/ 3354573 h 3720333"/>
              <a:gd name="connsiteX10" fmla="*/ 5736657 w 5736657"/>
              <a:gd name="connsiteY10" fmla="*/ 3441201 h 3720333"/>
              <a:gd name="connsiteX11" fmla="*/ 5698156 w 5736657"/>
              <a:gd name="connsiteY11" fmla="*/ 3527828 h 3720333"/>
              <a:gd name="connsiteX12" fmla="*/ 5659655 w 5736657"/>
              <a:gd name="connsiteY12" fmla="*/ 3643331 h 3720333"/>
              <a:gd name="connsiteX13" fmla="*/ 5621154 w 5736657"/>
              <a:gd name="connsiteY13" fmla="*/ 3681832 h 3720333"/>
              <a:gd name="connsiteX14" fmla="*/ 5582653 w 5736657"/>
              <a:gd name="connsiteY14" fmla="*/ 3710708 h 3720333"/>
              <a:gd name="connsiteX15" fmla="*/ 0 w 5736657"/>
              <a:gd name="connsiteY15" fmla="*/ 3720333 h 3720333"/>
              <a:gd name="connsiteX0" fmla="*/ 0 w 5736657"/>
              <a:gd name="connsiteY0" fmla="*/ 3738182 h 3738182"/>
              <a:gd name="connsiteX1" fmla="*/ 0 w 5736657"/>
              <a:gd name="connsiteY1" fmla="*/ 417467 h 3738182"/>
              <a:gd name="connsiteX2" fmla="*/ 173255 w 5736657"/>
              <a:gd name="connsiteY2" fmla="*/ 234587 h 3738182"/>
              <a:gd name="connsiteX3" fmla="*/ 423512 w 5736657"/>
              <a:gd name="connsiteY3" fmla="*/ 196085 h 3738182"/>
              <a:gd name="connsiteX4" fmla="*/ 510139 w 5736657"/>
              <a:gd name="connsiteY4" fmla="*/ 186460 h 3738182"/>
              <a:gd name="connsiteX5" fmla="*/ 875899 w 5736657"/>
              <a:gd name="connsiteY5" fmla="*/ 215336 h 3738182"/>
              <a:gd name="connsiteX6" fmla="*/ 904775 w 5736657"/>
              <a:gd name="connsiteY6" fmla="*/ 224961 h 3738182"/>
              <a:gd name="connsiteX7" fmla="*/ 5505650 w 5736657"/>
              <a:gd name="connsiteY7" fmla="*/ 3228043 h 3738182"/>
              <a:gd name="connsiteX8" fmla="*/ 5717406 w 5736657"/>
              <a:gd name="connsiteY8" fmla="*/ 3372422 h 3738182"/>
              <a:gd name="connsiteX9" fmla="*/ 5736657 w 5736657"/>
              <a:gd name="connsiteY9" fmla="*/ 3459050 h 3738182"/>
              <a:gd name="connsiteX10" fmla="*/ 5698156 w 5736657"/>
              <a:gd name="connsiteY10" fmla="*/ 3545677 h 3738182"/>
              <a:gd name="connsiteX11" fmla="*/ 5659655 w 5736657"/>
              <a:gd name="connsiteY11" fmla="*/ 3661180 h 3738182"/>
              <a:gd name="connsiteX12" fmla="*/ 5621154 w 5736657"/>
              <a:gd name="connsiteY12" fmla="*/ 3699681 h 3738182"/>
              <a:gd name="connsiteX13" fmla="*/ 5582653 w 5736657"/>
              <a:gd name="connsiteY13" fmla="*/ 3728557 h 3738182"/>
              <a:gd name="connsiteX14" fmla="*/ 0 w 5736657"/>
              <a:gd name="connsiteY14" fmla="*/ 3738182 h 3738182"/>
              <a:gd name="connsiteX0" fmla="*/ 0 w 5736657"/>
              <a:gd name="connsiteY0" fmla="*/ 3754666 h 3754666"/>
              <a:gd name="connsiteX1" fmla="*/ 0 w 5736657"/>
              <a:gd name="connsiteY1" fmla="*/ 433951 h 3754666"/>
              <a:gd name="connsiteX2" fmla="*/ 173255 w 5736657"/>
              <a:gd name="connsiteY2" fmla="*/ 251071 h 3754666"/>
              <a:gd name="connsiteX3" fmla="*/ 423512 w 5736657"/>
              <a:gd name="connsiteY3" fmla="*/ 212569 h 3754666"/>
              <a:gd name="connsiteX4" fmla="*/ 510139 w 5736657"/>
              <a:gd name="connsiteY4" fmla="*/ 202944 h 3754666"/>
              <a:gd name="connsiteX5" fmla="*/ 875899 w 5736657"/>
              <a:gd name="connsiteY5" fmla="*/ 231820 h 3754666"/>
              <a:gd name="connsiteX6" fmla="*/ 5505650 w 5736657"/>
              <a:gd name="connsiteY6" fmla="*/ 3244527 h 3754666"/>
              <a:gd name="connsiteX7" fmla="*/ 5717406 w 5736657"/>
              <a:gd name="connsiteY7" fmla="*/ 3388906 h 3754666"/>
              <a:gd name="connsiteX8" fmla="*/ 5736657 w 5736657"/>
              <a:gd name="connsiteY8" fmla="*/ 3475534 h 3754666"/>
              <a:gd name="connsiteX9" fmla="*/ 5698156 w 5736657"/>
              <a:gd name="connsiteY9" fmla="*/ 3562161 h 3754666"/>
              <a:gd name="connsiteX10" fmla="*/ 5659655 w 5736657"/>
              <a:gd name="connsiteY10" fmla="*/ 3677664 h 3754666"/>
              <a:gd name="connsiteX11" fmla="*/ 5621154 w 5736657"/>
              <a:gd name="connsiteY11" fmla="*/ 3716165 h 3754666"/>
              <a:gd name="connsiteX12" fmla="*/ 5582653 w 5736657"/>
              <a:gd name="connsiteY12" fmla="*/ 3745041 h 3754666"/>
              <a:gd name="connsiteX13" fmla="*/ 0 w 5736657"/>
              <a:gd name="connsiteY13" fmla="*/ 3754666 h 3754666"/>
              <a:gd name="connsiteX0" fmla="*/ 0 w 5736657"/>
              <a:gd name="connsiteY0" fmla="*/ 3569489 h 3569489"/>
              <a:gd name="connsiteX1" fmla="*/ 0 w 5736657"/>
              <a:gd name="connsiteY1" fmla="*/ 248774 h 3569489"/>
              <a:gd name="connsiteX2" fmla="*/ 173255 w 5736657"/>
              <a:gd name="connsiteY2" fmla="*/ 65894 h 3569489"/>
              <a:gd name="connsiteX3" fmla="*/ 423512 w 5736657"/>
              <a:gd name="connsiteY3" fmla="*/ 27392 h 3569489"/>
              <a:gd name="connsiteX4" fmla="*/ 510139 w 5736657"/>
              <a:gd name="connsiteY4" fmla="*/ 17767 h 3569489"/>
              <a:gd name="connsiteX5" fmla="*/ 875899 w 5736657"/>
              <a:gd name="connsiteY5" fmla="*/ 46643 h 3569489"/>
              <a:gd name="connsiteX6" fmla="*/ 5505650 w 5736657"/>
              <a:gd name="connsiteY6" fmla="*/ 3059350 h 3569489"/>
              <a:gd name="connsiteX7" fmla="*/ 5717406 w 5736657"/>
              <a:gd name="connsiteY7" fmla="*/ 3203729 h 3569489"/>
              <a:gd name="connsiteX8" fmla="*/ 5736657 w 5736657"/>
              <a:gd name="connsiteY8" fmla="*/ 3290357 h 3569489"/>
              <a:gd name="connsiteX9" fmla="*/ 5698156 w 5736657"/>
              <a:gd name="connsiteY9" fmla="*/ 3376984 h 3569489"/>
              <a:gd name="connsiteX10" fmla="*/ 5659655 w 5736657"/>
              <a:gd name="connsiteY10" fmla="*/ 3492487 h 3569489"/>
              <a:gd name="connsiteX11" fmla="*/ 5621154 w 5736657"/>
              <a:gd name="connsiteY11" fmla="*/ 3530988 h 3569489"/>
              <a:gd name="connsiteX12" fmla="*/ 5582653 w 5736657"/>
              <a:gd name="connsiteY12" fmla="*/ 3559864 h 3569489"/>
              <a:gd name="connsiteX13" fmla="*/ 0 w 5736657"/>
              <a:gd name="connsiteY13" fmla="*/ 3569489 h 3569489"/>
              <a:gd name="connsiteX0" fmla="*/ 0 w 5736657"/>
              <a:gd name="connsiteY0" fmla="*/ 3569489 h 3569489"/>
              <a:gd name="connsiteX1" fmla="*/ 0 w 5736657"/>
              <a:gd name="connsiteY1" fmla="*/ 248774 h 3569489"/>
              <a:gd name="connsiteX2" fmla="*/ 173255 w 5736657"/>
              <a:gd name="connsiteY2" fmla="*/ 65894 h 3569489"/>
              <a:gd name="connsiteX3" fmla="*/ 510139 w 5736657"/>
              <a:gd name="connsiteY3" fmla="*/ 17767 h 3569489"/>
              <a:gd name="connsiteX4" fmla="*/ 875899 w 5736657"/>
              <a:gd name="connsiteY4" fmla="*/ 46643 h 3569489"/>
              <a:gd name="connsiteX5" fmla="*/ 5505650 w 5736657"/>
              <a:gd name="connsiteY5" fmla="*/ 3059350 h 3569489"/>
              <a:gd name="connsiteX6" fmla="*/ 5717406 w 5736657"/>
              <a:gd name="connsiteY6" fmla="*/ 3203729 h 3569489"/>
              <a:gd name="connsiteX7" fmla="*/ 5736657 w 5736657"/>
              <a:gd name="connsiteY7" fmla="*/ 3290357 h 3569489"/>
              <a:gd name="connsiteX8" fmla="*/ 5698156 w 5736657"/>
              <a:gd name="connsiteY8" fmla="*/ 3376984 h 3569489"/>
              <a:gd name="connsiteX9" fmla="*/ 5659655 w 5736657"/>
              <a:gd name="connsiteY9" fmla="*/ 3492487 h 3569489"/>
              <a:gd name="connsiteX10" fmla="*/ 5621154 w 5736657"/>
              <a:gd name="connsiteY10" fmla="*/ 3530988 h 3569489"/>
              <a:gd name="connsiteX11" fmla="*/ 5582653 w 5736657"/>
              <a:gd name="connsiteY11" fmla="*/ 3559864 h 3569489"/>
              <a:gd name="connsiteX12" fmla="*/ 0 w 5736657"/>
              <a:gd name="connsiteY12" fmla="*/ 3569489 h 3569489"/>
              <a:gd name="connsiteX0" fmla="*/ 0 w 5736657"/>
              <a:gd name="connsiteY0" fmla="*/ 3522846 h 3522846"/>
              <a:gd name="connsiteX1" fmla="*/ 0 w 5736657"/>
              <a:gd name="connsiteY1" fmla="*/ 202131 h 3522846"/>
              <a:gd name="connsiteX2" fmla="*/ 173255 w 5736657"/>
              <a:gd name="connsiteY2" fmla="*/ 19251 h 3522846"/>
              <a:gd name="connsiteX3" fmla="*/ 875899 w 5736657"/>
              <a:gd name="connsiteY3" fmla="*/ 0 h 3522846"/>
              <a:gd name="connsiteX4" fmla="*/ 5505650 w 5736657"/>
              <a:gd name="connsiteY4" fmla="*/ 3012707 h 3522846"/>
              <a:gd name="connsiteX5" fmla="*/ 5717406 w 5736657"/>
              <a:gd name="connsiteY5" fmla="*/ 3157086 h 3522846"/>
              <a:gd name="connsiteX6" fmla="*/ 5736657 w 5736657"/>
              <a:gd name="connsiteY6" fmla="*/ 3243714 h 3522846"/>
              <a:gd name="connsiteX7" fmla="*/ 5698156 w 5736657"/>
              <a:gd name="connsiteY7" fmla="*/ 3330341 h 3522846"/>
              <a:gd name="connsiteX8" fmla="*/ 5659655 w 5736657"/>
              <a:gd name="connsiteY8" fmla="*/ 3445844 h 3522846"/>
              <a:gd name="connsiteX9" fmla="*/ 5621154 w 5736657"/>
              <a:gd name="connsiteY9" fmla="*/ 3484345 h 3522846"/>
              <a:gd name="connsiteX10" fmla="*/ 5582653 w 5736657"/>
              <a:gd name="connsiteY10" fmla="*/ 3513221 h 3522846"/>
              <a:gd name="connsiteX11" fmla="*/ 0 w 5736657"/>
              <a:gd name="connsiteY11" fmla="*/ 3522846 h 3522846"/>
              <a:gd name="connsiteX0" fmla="*/ 0 w 5729339"/>
              <a:gd name="connsiteY0" fmla="*/ 3522846 h 3522846"/>
              <a:gd name="connsiteX1" fmla="*/ 0 w 5729339"/>
              <a:gd name="connsiteY1" fmla="*/ 202131 h 3522846"/>
              <a:gd name="connsiteX2" fmla="*/ 173255 w 5729339"/>
              <a:gd name="connsiteY2" fmla="*/ 19251 h 3522846"/>
              <a:gd name="connsiteX3" fmla="*/ 875899 w 5729339"/>
              <a:gd name="connsiteY3" fmla="*/ 0 h 3522846"/>
              <a:gd name="connsiteX4" fmla="*/ 5505650 w 5729339"/>
              <a:gd name="connsiteY4" fmla="*/ 3012707 h 3522846"/>
              <a:gd name="connsiteX5" fmla="*/ 5717406 w 5729339"/>
              <a:gd name="connsiteY5" fmla="*/ 3157086 h 3522846"/>
              <a:gd name="connsiteX6" fmla="*/ 5698156 w 5729339"/>
              <a:gd name="connsiteY6" fmla="*/ 3330341 h 3522846"/>
              <a:gd name="connsiteX7" fmla="*/ 5659655 w 5729339"/>
              <a:gd name="connsiteY7" fmla="*/ 3445844 h 3522846"/>
              <a:gd name="connsiteX8" fmla="*/ 5621154 w 5729339"/>
              <a:gd name="connsiteY8" fmla="*/ 3484345 h 3522846"/>
              <a:gd name="connsiteX9" fmla="*/ 5582653 w 5729339"/>
              <a:gd name="connsiteY9" fmla="*/ 3513221 h 3522846"/>
              <a:gd name="connsiteX10" fmla="*/ 0 w 5729339"/>
              <a:gd name="connsiteY10" fmla="*/ 3522846 h 3522846"/>
              <a:gd name="connsiteX0" fmla="*/ 0 w 5723173"/>
              <a:gd name="connsiteY0" fmla="*/ 3522846 h 3522846"/>
              <a:gd name="connsiteX1" fmla="*/ 0 w 5723173"/>
              <a:gd name="connsiteY1" fmla="*/ 202131 h 3522846"/>
              <a:gd name="connsiteX2" fmla="*/ 173255 w 5723173"/>
              <a:gd name="connsiteY2" fmla="*/ 19251 h 3522846"/>
              <a:gd name="connsiteX3" fmla="*/ 875899 w 5723173"/>
              <a:gd name="connsiteY3" fmla="*/ 0 h 3522846"/>
              <a:gd name="connsiteX4" fmla="*/ 5505650 w 5723173"/>
              <a:gd name="connsiteY4" fmla="*/ 3012707 h 3522846"/>
              <a:gd name="connsiteX5" fmla="*/ 5717406 w 5723173"/>
              <a:gd name="connsiteY5" fmla="*/ 3157086 h 3522846"/>
              <a:gd name="connsiteX6" fmla="*/ 5659655 w 5723173"/>
              <a:gd name="connsiteY6" fmla="*/ 3445844 h 3522846"/>
              <a:gd name="connsiteX7" fmla="*/ 5621154 w 5723173"/>
              <a:gd name="connsiteY7" fmla="*/ 3484345 h 3522846"/>
              <a:gd name="connsiteX8" fmla="*/ 5582653 w 5723173"/>
              <a:gd name="connsiteY8" fmla="*/ 3513221 h 3522846"/>
              <a:gd name="connsiteX9" fmla="*/ 0 w 5723173"/>
              <a:gd name="connsiteY9" fmla="*/ 3522846 h 3522846"/>
              <a:gd name="connsiteX0" fmla="*/ 0 w 6017452"/>
              <a:gd name="connsiteY0" fmla="*/ 3522846 h 3522846"/>
              <a:gd name="connsiteX1" fmla="*/ 0 w 6017452"/>
              <a:gd name="connsiteY1" fmla="*/ 202131 h 3522846"/>
              <a:gd name="connsiteX2" fmla="*/ 173255 w 6017452"/>
              <a:gd name="connsiteY2" fmla="*/ 19251 h 3522846"/>
              <a:gd name="connsiteX3" fmla="*/ 875899 w 6017452"/>
              <a:gd name="connsiteY3" fmla="*/ 0 h 3522846"/>
              <a:gd name="connsiteX4" fmla="*/ 5505650 w 6017452"/>
              <a:gd name="connsiteY4" fmla="*/ 3012707 h 3522846"/>
              <a:gd name="connsiteX5" fmla="*/ 5717406 w 6017452"/>
              <a:gd name="connsiteY5" fmla="*/ 3157086 h 3522846"/>
              <a:gd name="connsiteX6" fmla="*/ 5659655 w 6017452"/>
              <a:gd name="connsiteY6" fmla="*/ 3445844 h 3522846"/>
              <a:gd name="connsiteX7" fmla="*/ 5582653 w 6017452"/>
              <a:gd name="connsiteY7" fmla="*/ 3513221 h 3522846"/>
              <a:gd name="connsiteX8" fmla="*/ 0 w 6017452"/>
              <a:gd name="connsiteY8" fmla="*/ 3522846 h 3522846"/>
              <a:gd name="connsiteX0" fmla="*/ 0 w 6047475"/>
              <a:gd name="connsiteY0" fmla="*/ 3522846 h 3522846"/>
              <a:gd name="connsiteX1" fmla="*/ 0 w 6047475"/>
              <a:gd name="connsiteY1" fmla="*/ 202131 h 3522846"/>
              <a:gd name="connsiteX2" fmla="*/ 173255 w 6047475"/>
              <a:gd name="connsiteY2" fmla="*/ 19251 h 3522846"/>
              <a:gd name="connsiteX3" fmla="*/ 875899 w 6047475"/>
              <a:gd name="connsiteY3" fmla="*/ 0 h 3522846"/>
              <a:gd name="connsiteX4" fmla="*/ 5505650 w 6047475"/>
              <a:gd name="connsiteY4" fmla="*/ 3012707 h 3522846"/>
              <a:gd name="connsiteX5" fmla="*/ 5717406 w 6047475"/>
              <a:gd name="connsiteY5" fmla="*/ 3157086 h 3522846"/>
              <a:gd name="connsiteX6" fmla="*/ 5582653 w 6047475"/>
              <a:gd name="connsiteY6" fmla="*/ 3513221 h 3522846"/>
              <a:gd name="connsiteX7" fmla="*/ 0 w 6047475"/>
              <a:gd name="connsiteY7" fmla="*/ 3522846 h 3522846"/>
              <a:gd name="connsiteX0" fmla="*/ 0 w 6048332"/>
              <a:gd name="connsiteY0" fmla="*/ 3522846 h 3522846"/>
              <a:gd name="connsiteX1" fmla="*/ 0 w 6048332"/>
              <a:gd name="connsiteY1" fmla="*/ 202131 h 3522846"/>
              <a:gd name="connsiteX2" fmla="*/ 173255 w 6048332"/>
              <a:gd name="connsiteY2" fmla="*/ 19251 h 3522846"/>
              <a:gd name="connsiteX3" fmla="*/ 875899 w 6048332"/>
              <a:gd name="connsiteY3" fmla="*/ 0 h 3522846"/>
              <a:gd name="connsiteX4" fmla="*/ 5505650 w 6048332"/>
              <a:gd name="connsiteY4" fmla="*/ 3012707 h 3522846"/>
              <a:gd name="connsiteX5" fmla="*/ 5717406 w 6048332"/>
              <a:gd name="connsiteY5" fmla="*/ 3157086 h 3522846"/>
              <a:gd name="connsiteX6" fmla="*/ 5582653 w 6048332"/>
              <a:gd name="connsiteY6" fmla="*/ 3513221 h 3522846"/>
              <a:gd name="connsiteX7" fmla="*/ 0 w 6048332"/>
              <a:gd name="connsiteY7" fmla="*/ 3522846 h 3522846"/>
              <a:gd name="connsiteX0" fmla="*/ 0 w 5827350"/>
              <a:gd name="connsiteY0" fmla="*/ 3522846 h 3522846"/>
              <a:gd name="connsiteX1" fmla="*/ 0 w 5827350"/>
              <a:gd name="connsiteY1" fmla="*/ 202131 h 3522846"/>
              <a:gd name="connsiteX2" fmla="*/ 173255 w 5827350"/>
              <a:gd name="connsiteY2" fmla="*/ 19251 h 3522846"/>
              <a:gd name="connsiteX3" fmla="*/ 875899 w 5827350"/>
              <a:gd name="connsiteY3" fmla="*/ 0 h 3522846"/>
              <a:gd name="connsiteX4" fmla="*/ 5505650 w 5827350"/>
              <a:gd name="connsiteY4" fmla="*/ 3012707 h 3522846"/>
              <a:gd name="connsiteX5" fmla="*/ 5717406 w 5827350"/>
              <a:gd name="connsiteY5" fmla="*/ 3157086 h 3522846"/>
              <a:gd name="connsiteX6" fmla="*/ 5582653 w 5827350"/>
              <a:gd name="connsiteY6" fmla="*/ 3513221 h 3522846"/>
              <a:gd name="connsiteX7" fmla="*/ 0 w 5827350"/>
              <a:gd name="connsiteY7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918232"/>
              <a:gd name="connsiteY0" fmla="*/ 3522846 h 3522846"/>
              <a:gd name="connsiteX1" fmla="*/ 0 w 5918232"/>
              <a:gd name="connsiteY1" fmla="*/ 202131 h 3522846"/>
              <a:gd name="connsiteX2" fmla="*/ 173255 w 5918232"/>
              <a:gd name="connsiteY2" fmla="*/ 19251 h 3522846"/>
              <a:gd name="connsiteX3" fmla="*/ 875899 w 5918232"/>
              <a:gd name="connsiteY3" fmla="*/ 0 h 3522846"/>
              <a:gd name="connsiteX4" fmla="*/ 5505650 w 5918232"/>
              <a:gd name="connsiteY4" fmla="*/ 3012707 h 3522846"/>
              <a:gd name="connsiteX5" fmla="*/ 5582653 w 5918232"/>
              <a:gd name="connsiteY5" fmla="*/ 3513221 h 3522846"/>
              <a:gd name="connsiteX6" fmla="*/ 0 w 5918232"/>
              <a:gd name="connsiteY6" fmla="*/ 3522846 h 3522846"/>
              <a:gd name="connsiteX0" fmla="*/ 0 w 5968250"/>
              <a:gd name="connsiteY0" fmla="*/ 3522846 h 3522846"/>
              <a:gd name="connsiteX1" fmla="*/ 0 w 5968250"/>
              <a:gd name="connsiteY1" fmla="*/ 202131 h 3522846"/>
              <a:gd name="connsiteX2" fmla="*/ 173255 w 5968250"/>
              <a:gd name="connsiteY2" fmla="*/ 19251 h 3522846"/>
              <a:gd name="connsiteX3" fmla="*/ 875899 w 5968250"/>
              <a:gd name="connsiteY3" fmla="*/ 0 h 3522846"/>
              <a:gd name="connsiteX4" fmla="*/ 5505650 w 5968250"/>
              <a:gd name="connsiteY4" fmla="*/ 3012707 h 3522846"/>
              <a:gd name="connsiteX5" fmla="*/ 5582653 w 5968250"/>
              <a:gd name="connsiteY5" fmla="*/ 3513221 h 3522846"/>
              <a:gd name="connsiteX6" fmla="*/ 0 w 5968250"/>
              <a:gd name="connsiteY6" fmla="*/ 3522846 h 3522846"/>
              <a:gd name="connsiteX0" fmla="*/ 0 w 6215718"/>
              <a:gd name="connsiteY0" fmla="*/ 3522846 h 3522846"/>
              <a:gd name="connsiteX1" fmla="*/ 0 w 6215718"/>
              <a:gd name="connsiteY1" fmla="*/ 202131 h 3522846"/>
              <a:gd name="connsiteX2" fmla="*/ 173255 w 6215718"/>
              <a:gd name="connsiteY2" fmla="*/ 19251 h 3522846"/>
              <a:gd name="connsiteX3" fmla="*/ 875899 w 6215718"/>
              <a:gd name="connsiteY3" fmla="*/ 0 h 3522846"/>
              <a:gd name="connsiteX4" fmla="*/ 5505650 w 6215718"/>
              <a:gd name="connsiteY4" fmla="*/ 3012707 h 3522846"/>
              <a:gd name="connsiteX5" fmla="*/ 5582653 w 6215718"/>
              <a:gd name="connsiteY5" fmla="*/ 3513221 h 3522846"/>
              <a:gd name="connsiteX6" fmla="*/ 0 w 6215718"/>
              <a:gd name="connsiteY6" fmla="*/ 3522846 h 3522846"/>
              <a:gd name="connsiteX0" fmla="*/ 0 w 6136128"/>
              <a:gd name="connsiteY0" fmla="*/ 3522846 h 3522846"/>
              <a:gd name="connsiteX1" fmla="*/ 0 w 6136128"/>
              <a:gd name="connsiteY1" fmla="*/ 202131 h 3522846"/>
              <a:gd name="connsiteX2" fmla="*/ 173255 w 6136128"/>
              <a:gd name="connsiteY2" fmla="*/ 19251 h 3522846"/>
              <a:gd name="connsiteX3" fmla="*/ 875899 w 6136128"/>
              <a:gd name="connsiteY3" fmla="*/ 0 h 3522846"/>
              <a:gd name="connsiteX4" fmla="*/ 5505650 w 6136128"/>
              <a:gd name="connsiteY4" fmla="*/ 3012707 h 3522846"/>
              <a:gd name="connsiteX5" fmla="*/ 5582653 w 6136128"/>
              <a:gd name="connsiteY5" fmla="*/ 3513221 h 3522846"/>
              <a:gd name="connsiteX6" fmla="*/ 0 w 6136128"/>
              <a:gd name="connsiteY6" fmla="*/ 3522846 h 3522846"/>
              <a:gd name="connsiteX0" fmla="*/ 0 w 6003217"/>
              <a:gd name="connsiteY0" fmla="*/ 3522846 h 3522846"/>
              <a:gd name="connsiteX1" fmla="*/ 0 w 6003217"/>
              <a:gd name="connsiteY1" fmla="*/ 202131 h 3522846"/>
              <a:gd name="connsiteX2" fmla="*/ 173255 w 6003217"/>
              <a:gd name="connsiteY2" fmla="*/ 19251 h 3522846"/>
              <a:gd name="connsiteX3" fmla="*/ 875899 w 6003217"/>
              <a:gd name="connsiteY3" fmla="*/ 0 h 3522846"/>
              <a:gd name="connsiteX4" fmla="*/ 5505650 w 6003217"/>
              <a:gd name="connsiteY4" fmla="*/ 3012707 h 3522846"/>
              <a:gd name="connsiteX5" fmla="*/ 5582653 w 6003217"/>
              <a:gd name="connsiteY5" fmla="*/ 3513221 h 3522846"/>
              <a:gd name="connsiteX6" fmla="*/ 0 w 6003217"/>
              <a:gd name="connsiteY6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76577"/>
              <a:gd name="connsiteY0" fmla="*/ 3522846 h 3522846"/>
              <a:gd name="connsiteX1" fmla="*/ 0 w 6176577"/>
              <a:gd name="connsiteY1" fmla="*/ 202131 h 3522846"/>
              <a:gd name="connsiteX2" fmla="*/ 173255 w 6176577"/>
              <a:gd name="connsiteY2" fmla="*/ 19251 h 3522846"/>
              <a:gd name="connsiteX3" fmla="*/ 875899 w 6176577"/>
              <a:gd name="connsiteY3" fmla="*/ 0 h 3522846"/>
              <a:gd name="connsiteX4" fmla="*/ 5505650 w 6176577"/>
              <a:gd name="connsiteY4" fmla="*/ 3012707 h 3522846"/>
              <a:gd name="connsiteX5" fmla="*/ 5993530 w 6176577"/>
              <a:gd name="connsiteY5" fmla="*/ 3347720 h 3522846"/>
              <a:gd name="connsiteX6" fmla="*/ 5582653 w 6176577"/>
              <a:gd name="connsiteY6" fmla="*/ 3513221 h 3522846"/>
              <a:gd name="connsiteX7" fmla="*/ 0 w 6176577"/>
              <a:gd name="connsiteY7" fmla="*/ 3522846 h 3522846"/>
              <a:gd name="connsiteX0" fmla="*/ 0 w 6176577"/>
              <a:gd name="connsiteY0" fmla="*/ 3522846 h 3522846"/>
              <a:gd name="connsiteX1" fmla="*/ 0 w 6176577"/>
              <a:gd name="connsiteY1" fmla="*/ 202131 h 3522846"/>
              <a:gd name="connsiteX2" fmla="*/ 173255 w 6176577"/>
              <a:gd name="connsiteY2" fmla="*/ 19251 h 3522846"/>
              <a:gd name="connsiteX3" fmla="*/ 875899 w 6176577"/>
              <a:gd name="connsiteY3" fmla="*/ 0 h 3522846"/>
              <a:gd name="connsiteX4" fmla="*/ 5505650 w 6176577"/>
              <a:gd name="connsiteY4" fmla="*/ 3012707 h 3522846"/>
              <a:gd name="connsiteX5" fmla="*/ 5993530 w 6176577"/>
              <a:gd name="connsiteY5" fmla="*/ 3347720 h 3522846"/>
              <a:gd name="connsiteX6" fmla="*/ 5582653 w 6176577"/>
              <a:gd name="connsiteY6" fmla="*/ 3513221 h 3522846"/>
              <a:gd name="connsiteX7" fmla="*/ 0 w 6176577"/>
              <a:gd name="connsiteY7" fmla="*/ 3522846 h 3522846"/>
              <a:gd name="connsiteX0" fmla="*/ 0 w 6200107"/>
              <a:gd name="connsiteY0" fmla="*/ 3522846 h 3529668"/>
              <a:gd name="connsiteX1" fmla="*/ 0 w 6200107"/>
              <a:gd name="connsiteY1" fmla="*/ 202131 h 3529668"/>
              <a:gd name="connsiteX2" fmla="*/ 173255 w 6200107"/>
              <a:gd name="connsiteY2" fmla="*/ 19251 h 3529668"/>
              <a:gd name="connsiteX3" fmla="*/ 875899 w 6200107"/>
              <a:gd name="connsiteY3" fmla="*/ 0 h 3529668"/>
              <a:gd name="connsiteX4" fmla="*/ 5505650 w 6200107"/>
              <a:gd name="connsiteY4" fmla="*/ 3012707 h 3529668"/>
              <a:gd name="connsiteX5" fmla="*/ 6037980 w 6200107"/>
              <a:gd name="connsiteY5" fmla="*/ 3328670 h 3529668"/>
              <a:gd name="connsiteX6" fmla="*/ 5582653 w 6200107"/>
              <a:gd name="connsiteY6" fmla="*/ 3513221 h 3529668"/>
              <a:gd name="connsiteX7" fmla="*/ 0 w 6200107"/>
              <a:gd name="connsiteY7" fmla="*/ 3522846 h 3529668"/>
              <a:gd name="connsiteX0" fmla="*/ 0 w 6194647"/>
              <a:gd name="connsiteY0" fmla="*/ 3522846 h 3529668"/>
              <a:gd name="connsiteX1" fmla="*/ 0 w 6194647"/>
              <a:gd name="connsiteY1" fmla="*/ 202131 h 3529668"/>
              <a:gd name="connsiteX2" fmla="*/ 173255 w 6194647"/>
              <a:gd name="connsiteY2" fmla="*/ 19251 h 3529668"/>
              <a:gd name="connsiteX3" fmla="*/ 875899 w 6194647"/>
              <a:gd name="connsiteY3" fmla="*/ 0 h 3529668"/>
              <a:gd name="connsiteX4" fmla="*/ 5505650 w 6194647"/>
              <a:gd name="connsiteY4" fmla="*/ 3012707 h 3529668"/>
              <a:gd name="connsiteX5" fmla="*/ 6037980 w 6194647"/>
              <a:gd name="connsiteY5" fmla="*/ 3328670 h 3529668"/>
              <a:gd name="connsiteX6" fmla="*/ 5582653 w 6194647"/>
              <a:gd name="connsiteY6" fmla="*/ 3513221 h 3529668"/>
              <a:gd name="connsiteX7" fmla="*/ 0 w 6194647"/>
              <a:gd name="connsiteY7" fmla="*/ 3522846 h 3529668"/>
              <a:gd name="connsiteX0" fmla="*/ 0 w 6157717"/>
              <a:gd name="connsiteY0" fmla="*/ 3522846 h 3529668"/>
              <a:gd name="connsiteX1" fmla="*/ 0 w 6157717"/>
              <a:gd name="connsiteY1" fmla="*/ 202131 h 3529668"/>
              <a:gd name="connsiteX2" fmla="*/ 173255 w 6157717"/>
              <a:gd name="connsiteY2" fmla="*/ 19251 h 3529668"/>
              <a:gd name="connsiteX3" fmla="*/ 875899 w 6157717"/>
              <a:gd name="connsiteY3" fmla="*/ 0 h 3529668"/>
              <a:gd name="connsiteX4" fmla="*/ 5505650 w 6157717"/>
              <a:gd name="connsiteY4" fmla="*/ 3012707 h 3529668"/>
              <a:gd name="connsiteX5" fmla="*/ 6037980 w 6157717"/>
              <a:gd name="connsiteY5" fmla="*/ 3328670 h 3529668"/>
              <a:gd name="connsiteX6" fmla="*/ 5582653 w 6157717"/>
              <a:gd name="connsiteY6" fmla="*/ 3513221 h 3529668"/>
              <a:gd name="connsiteX7" fmla="*/ 0 w 6157717"/>
              <a:gd name="connsiteY7" fmla="*/ 3522846 h 3529668"/>
              <a:gd name="connsiteX0" fmla="*/ 0 w 6157717"/>
              <a:gd name="connsiteY0" fmla="*/ 3522846 h 3529668"/>
              <a:gd name="connsiteX1" fmla="*/ 0 w 6157717"/>
              <a:gd name="connsiteY1" fmla="*/ 202131 h 3529668"/>
              <a:gd name="connsiteX2" fmla="*/ 173255 w 6157717"/>
              <a:gd name="connsiteY2" fmla="*/ 19251 h 3529668"/>
              <a:gd name="connsiteX3" fmla="*/ 875899 w 6157717"/>
              <a:gd name="connsiteY3" fmla="*/ 0 h 3529668"/>
              <a:gd name="connsiteX4" fmla="*/ 5505650 w 6157717"/>
              <a:gd name="connsiteY4" fmla="*/ 3012707 h 3529668"/>
              <a:gd name="connsiteX5" fmla="*/ 6037980 w 6157717"/>
              <a:gd name="connsiteY5" fmla="*/ 3328670 h 3529668"/>
              <a:gd name="connsiteX6" fmla="*/ 5582653 w 6157717"/>
              <a:gd name="connsiteY6" fmla="*/ 3513221 h 3529668"/>
              <a:gd name="connsiteX7" fmla="*/ 0 w 6157717"/>
              <a:gd name="connsiteY7" fmla="*/ 3522846 h 3529668"/>
              <a:gd name="connsiteX0" fmla="*/ 0 w 6136785"/>
              <a:gd name="connsiteY0" fmla="*/ 3522846 h 3525558"/>
              <a:gd name="connsiteX1" fmla="*/ 0 w 6136785"/>
              <a:gd name="connsiteY1" fmla="*/ 202131 h 3525558"/>
              <a:gd name="connsiteX2" fmla="*/ 173255 w 6136785"/>
              <a:gd name="connsiteY2" fmla="*/ 19251 h 3525558"/>
              <a:gd name="connsiteX3" fmla="*/ 875899 w 6136785"/>
              <a:gd name="connsiteY3" fmla="*/ 0 h 3525558"/>
              <a:gd name="connsiteX4" fmla="*/ 5505650 w 6136785"/>
              <a:gd name="connsiteY4" fmla="*/ 3012707 h 3525558"/>
              <a:gd name="connsiteX5" fmla="*/ 6037980 w 6136785"/>
              <a:gd name="connsiteY5" fmla="*/ 3328670 h 3525558"/>
              <a:gd name="connsiteX6" fmla="*/ 5582653 w 6136785"/>
              <a:gd name="connsiteY6" fmla="*/ 3513221 h 3525558"/>
              <a:gd name="connsiteX7" fmla="*/ 0 w 6136785"/>
              <a:gd name="connsiteY7" fmla="*/ 3522846 h 3525558"/>
              <a:gd name="connsiteX0" fmla="*/ 0 w 6061688"/>
              <a:gd name="connsiteY0" fmla="*/ 3522846 h 3525558"/>
              <a:gd name="connsiteX1" fmla="*/ 0 w 6061688"/>
              <a:gd name="connsiteY1" fmla="*/ 202131 h 3525558"/>
              <a:gd name="connsiteX2" fmla="*/ 173255 w 6061688"/>
              <a:gd name="connsiteY2" fmla="*/ 19251 h 3525558"/>
              <a:gd name="connsiteX3" fmla="*/ 875899 w 6061688"/>
              <a:gd name="connsiteY3" fmla="*/ 0 h 3525558"/>
              <a:gd name="connsiteX4" fmla="*/ 5505650 w 6061688"/>
              <a:gd name="connsiteY4" fmla="*/ 3012707 h 3525558"/>
              <a:gd name="connsiteX5" fmla="*/ 6037980 w 6061688"/>
              <a:gd name="connsiteY5" fmla="*/ 3328670 h 3525558"/>
              <a:gd name="connsiteX6" fmla="*/ 5582653 w 6061688"/>
              <a:gd name="connsiteY6" fmla="*/ 3513221 h 3525558"/>
              <a:gd name="connsiteX7" fmla="*/ 0 w 6061688"/>
              <a:gd name="connsiteY7" fmla="*/ 3522846 h 3525558"/>
              <a:gd name="connsiteX0" fmla="*/ 0 w 6061688"/>
              <a:gd name="connsiteY0" fmla="*/ 3522846 h 3525558"/>
              <a:gd name="connsiteX1" fmla="*/ 0 w 6061688"/>
              <a:gd name="connsiteY1" fmla="*/ 202131 h 3525558"/>
              <a:gd name="connsiteX2" fmla="*/ 173255 w 6061688"/>
              <a:gd name="connsiteY2" fmla="*/ 19251 h 3525558"/>
              <a:gd name="connsiteX3" fmla="*/ 875899 w 6061688"/>
              <a:gd name="connsiteY3" fmla="*/ 0 h 3525558"/>
              <a:gd name="connsiteX4" fmla="*/ 5505650 w 6061688"/>
              <a:gd name="connsiteY4" fmla="*/ 3012707 h 3525558"/>
              <a:gd name="connsiteX5" fmla="*/ 6037980 w 6061688"/>
              <a:gd name="connsiteY5" fmla="*/ 3328670 h 3525558"/>
              <a:gd name="connsiteX6" fmla="*/ 5582653 w 6061688"/>
              <a:gd name="connsiteY6" fmla="*/ 3513221 h 3525558"/>
              <a:gd name="connsiteX7" fmla="*/ 0 w 6061688"/>
              <a:gd name="connsiteY7" fmla="*/ 3522846 h 3525558"/>
              <a:gd name="connsiteX0" fmla="*/ 0 w 6093793"/>
              <a:gd name="connsiteY0" fmla="*/ 3677132 h 3679844"/>
              <a:gd name="connsiteX1" fmla="*/ 0 w 6093793"/>
              <a:gd name="connsiteY1" fmla="*/ 356417 h 3679844"/>
              <a:gd name="connsiteX2" fmla="*/ 173255 w 6093793"/>
              <a:gd name="connsiteY2" fmla="*/ 173537 h 3679844"/>
              <a:gd name="connsiteX3" fmla="*/ 875899 w 6093793"/>
              <a:gd name="connsiteY3" fmla="*/ 154286 h 3679844"/>
              <a:gd name="connsiteX4" fmla="*/ 4432500 w 6093793"/>
              <a:gd name="connsiteY4" fmla="*/ 2303393 h 3679844"/>
              <a:gd name="connsiteX5" fmla="*/ 6037980 w 6093793"/>
              <a:gd name="connsiteY5" fmla="*/ 3482956 h 3679844"/>
              <a:gd name="connsiteX6" fmla="*/ 5582653 w 6093793"/>
              <a:gd name="connsiteY6" fmla="*/ 3667507 h 3679844"/>
              <a:gd name="connsiteX7" fmla="*/ 0 w 6093793"/>
              <a:gd name="connsiteY7" fmla="*/ 3677132 h 3679844"/>
              <a:gd name="connsiteX0" fmla="*/ 0 w 6049623"/>
              <a:gd name="connsiteY0" fmla="*/ 3718037 h 3720749"/>
              <a:gd name="connsiteX1" fmla="*/ 0 w 6049623"/>
              <a:gd name="connsiteY1" fmla="*/ 397322 h 3720749"/>
              <a:gd name="connsiteX2" fmla="*/ 173255 w 6049623"/>
              <a:gd name="connsiteY2" fmla="*/ 214442 h 3720749"/>
              <a:gd name="connsiteX3" fmla="*/ 875899 w 6049623"/>
              <a:gd name="connsiteY3" fmla="*/ 195191 h 3720749"/>
              <a:gd name="connsiteX4" fmla="*/ 5194500 w 6049623"/>
              <a:gd name="connsiteY4" fmla="*/ 2896748 h 3720749"/>
              <a:gd name="connsiteX5" fmla="*/ 6037980 w 6049623"/>
              <a:gd name="connsiteY5" fmla="*/ 3523861 h 3720749"/>
              <a:gd name="connsiteX6" fmla="*/ 5582653 w 6049623"/>
              <a:gd name="connsiteY6" fmla="*/ 3708412 h 3720749"/>
              <a:gd name="connsiteX7" fmla="*/ 0 w 6049623"/>
              <a:gd name="connsiteY7" fmla="*/ 3718037 h 3720749"/>
              <a:gd name="connsiteX0" fmla="*/ 0 w 6049623"/>
              <a:gd name="connsiteY0" fmla="*/ 3724042 h 3726754"/>
              <a:gd name="connsiteX1" fmla="*/ 0 w 6049623"/>
              <a:gd name="connsiteY1" fmla="*/ 403327 h 3726754"/>
              <a:gd name="connsiteX2" fmla="*/ 173255 w 6049623"/>
              <a:gd name="connsiteY2" fmla="*/ 220447 h 3726754"/>
              <a:gd name="connsiteX3" fmla="*/ 875899 w 6049623"/>
              <a:gd name="connsiteY3" fmla="*/ 201196 h 3726754"/>
              <a:gd name="connsiteX4" fmla="*/ 5194500 w 6049623"/>
              <a:gd name="connsiteY4" fmla="*/ 2902753 h 3726754"/>
              <a:gd name="connsiteX5" fmla="*/ 6037980 w 6049623"/>
              <a:gd name="connsiteY5" fmla="*/ 3529866 h 3726754"/>
              <a:gd name="connsiteX6" fmla="*/ 5582653 w 6049623"/>
              <a:gd name="connsiteY6" fmla="*/ 3714417 h 3726754"/>
              <a:gd name="connsiteX7" fmla="*/ 0 w 6049623"/>
              <a:gd name="connsiteY7" fmla="*/ 3724042 h 3726754"/>
              <a:gd name="connsiteX0" fmla="*/ 0 w 6049623"/>
              <a:gd name="connsiteY0" fmla="*/ 3759424 h 3762136"/>
              <a:gd name="connsiteX1" fmla="*/ 0 w 6049623"/>
              <a:gd name="connsiteY1" fmla="*/ 438709 h 3762136"/>
              <a:gd name="connsiteX2" fmla="*/ 243105 w 6049623"/>
              <a:gd name="connsiteY2" fmla="*/ 160579 h 3762136"/>
              <a:gd name="connsiteX3" fmla="*/ 875899 w 6049623"/>
              <a:gd name="connsiteY3" fmla="*/ 236578 h 3762136"/>
              <a:gd name="connsiteX4" fmla="*/ 5194500 w 6049623"/>
              <a:gd name="connsiteY4" fmla="*/ 2938135 h 3762136"/>
              <a:gd name="connsiteX5" fmla="*/ 6037980 w 6049623"/>
              <a:gd name="connsiteY5" fmla="*/ 3565248 h 3762136"/>
              <a:gd name="connsiteX6" fmla="*/ 5582653 w 6049623"/>
              <a:gd name="connsiteY6" fmla="*/ 3749799 h 3762136"/>
              <a:gd name="connsiteX7" fmla="*/ 0 w 6049623"/>
              <a:gd name="connsiteY7" fmla="*/ 3759424 h 3762136"/>
              <a:gd name="connsiteX0" fmla="*/ 60 w 6049683"/>
              <a:gd name="connsiteY0" fmla="*/ 3759424 h 3762136"/>
              <a:gd name="connsiteX1" fmla="*/ 60 w 6049683"/>
              <a:gd name="connsiteY1" fmla="*/ 438709 h 3762136"/>
              <a:gd name="connsiteX2" fmla="*/ 243165 w 6049683"/>
              <a:gd name="connsiteY2" fmla="*/ 160579 h 3762136"/>
              <a:gd name="connsiteX3" fmla="*/ 875959 w 6049683"/>
              <a:gd name="connsiteY3" fmla="*/ 236578 h 3762136"/>
              <a:gd name="connsiteX4" fmla="*/ 5194560 w 6049683"/>
              <a:gd name="connsiteY4" fmla="*/ 2938135 h 3762136"/>
              <a:gd name="connsiteX5" fmla="*/ 6038040 w 6049683"/>
              <a:gd name="connsiteY5" fmla="*/ 3565248 h 3762136"/>
              <a:gd name="connsiteX6" fmla="*/ 5582713 w 6049683"/>
              <a:gd name="connsiteY6" fmla="*/ 3749799 h 3762136"/>
              <a:gd name="connsiteX7" fmla="*/ 60 w 6049683"/>
              <a:gd name="connsiteY7" fmla="*/ 3759424 h 3762136"/>
              <a:gd name="connsiteX0" fmla="*/ 60 w 6049683"/>
              <a:gd name="connsiteY0" fmla="*/ 3628898 h 3631610"/>
              <a:gd name="connsiteX1" fmla="*/ 60 w 6049683"/>
              <a:gd name="connsiteY1" fmla="*/ 308183 h 3631610"/>
              <a:gd name="connsiteX2" fmla="*/ 243165 w 6049683"/>
              <a:gd name="connsiteY2" fmla="*/ 30053 h 3631610"/>
              <a:gd name="connsiteX3" fmla="*/ 875959 w 6049683"/>
              <a:gd name="connsiteY3" fmla="*/ 106052 h 3631610"/>
              <a:gd name="connsiteX4" fmla="*/ 5194560 w 6049683"/>
              <a:gd name="connsiteY4" fmla="*/ 2807609 h 3631610"/>
              <a:gd name="connsiteX5" fmla="*/ 6038040 w 6049683"/>
              <a:gd name="connsiteY5" fmla="*/ 3434722 h 3631610"/>
              <a:gd name="connsiteX6" fmla="*/ 5582713 w 6049683"/>
              <a:gd name="connsiteY6" fmla="*/ 3619273 h 3631610"/>
              <a:gd name="connsiteX7" fmla="*/ 60 w 6049683"/>
              <a:gd name="connsiteY7" fmla="*/ 3628898 h 3631610"/>
              <a:gd name="connsiteX0" fmla="*/ 60 w 6049683"/>
              <a:gd name="connsiteY0" fmla="*/ 3634559 h 3637271"/>
              <a:gd name="connsiteX1" fmla="*/ 60 w 6049683"/>
              <a:gd name="connsiteY1" fmla="*/ 313844 h 3637271"/>
              <a:gd name="connsiteX2" fmla="*/ 243165 w 6049683"/>
              <a:gd name="connsiteY2" fmla="*/ 35714 h 3637271"/>
              <a:gd name="connsiteX3" fmla="*/ 875959 w 6049683"/>
              <a:gd name="connsiteY3" fmla="*/ 111713 h 3637271"/>
              <a:gd name="connsiteX4" fmla="*/ 5194560 w 6049683"/>
              <a:gd name="connsiteY4" fmla="*/ 2813270 h 3637271"/>
              <a:gd name="connsiteX5" fmla="*/ 6038040 w 6049683"/>
              <a:gd name="connsiteY5" fmla="*/ 3440383 h 3637271"/>
              <a:gd name="connsiteX6" fmla="*/ 5582713 w 6049683"/>
              <a:gd name="connsiteY6" fmla="*/ 3624934 h 3637271"/>
              <a:gd name="connsiteX7" fmla="*/ 60 w 6049683"/>
              <a:gd name="connsiteY7" fmla="*/ 3634559 h 3637271"/>
              <a:gd name="connsiteX0" fmla="*/ 60 w 6049683"/>
              <a:gd name="connsiteY0" fmla="*/ 3658210 h 3660922"/>
              <a:gd name="connsiteX1" fmla="*/ 60 w 6049683"/>
              <a:gd name="connsiteY1" fmla="*/ 337495 h 3660922"/>
              <a:gd name="connsiteX2" fmla="*/ 243165 w 6049683"/>
              <a:gd name="connsiteY2" fmla="*/ 59365 h 3660922"/>
              <a:gd name="connsiteX3" fmla="*/ 875959 w 6049683"/>
              <a:gd name="connsiteY3" fmla="*/ 135364 h 3660922"/>
              <a:gd name="connsiteX4" fmla="*/ 2926540 w 6049683"/>
              <a:gd name="connsiteY4" fmla="*/ 1406636 h 3660922"/>
              <a:gd name="connsiteX5" fmla="*/ 5194560 w 6049683"/>
              <a:gd name="connsiteY5" fmla="*/ 2836921 h 3660922"/>
              <a:gd name="connsiteX6" fmla="*/ 6038040 w 6049683"/>
              <a:gd name="connsiteY6" fmla="*/ 3464034 h 3660922"/>
              <a:gd name="connsiteX7" fmla="*/ 5582713 w 6049683"/>
              <a:gd name="connsiteY7" fmla="*/ 3648585 h 3660922"/>
              <a:gd name="connsiteX8" fmla="*/ 60 w 6049683"/>
              <a:gd name="connsiteY8" fmla="*/ 3658210 h 3660922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4444"/>
              <a:gd name="connsiteY0" fmla="*/ 3639471 h 3642183"/>
              <a:gd name="connsiteX1" fmla="*/ 60 w 6044444"/>
              <a:gd name="connsiteY1" fmla="*/ 318756 h 3642183"/>
              <a:gd name="connsiteX2" fmla="*/ 243165 w 6044444"/>
              <a:gd name="connsiteY2" fmla="*/ 40626 h 3642183"/>
              <a:gd name="connsiteX3" fmla="*/ 875959 w 6044444"/>
              <a:gd name="connsiteY3" fmla="*/ 116625 h 3642183"/>
              <a:gd name="connsiteX4" fmla="*/ 3282140 w 6044444"/>
              <a:gd name="connsiteY4" fmla="*/ 1095797 h 3642183"/>
              <a:gd name="connsiteX5" fmla="*/ 5315210 w 6044444"/>
              <a:gd name="connsiteY5" fmla="*/ 2659432 h 3642183"/>
              <a:gd name="connsiteX6" fmla="*/ 6038040 w 6044444"/>
              <a:gd name="connsiteY6" fmla="*/ 3445295 h 3642183"/>
              <a:gd name="connsiteX7" fmla="*/ 5582713 w 6044444"/>
              <a:gd name="connsiteY7" fmla="*/ 3629846 h 3642183"/>
              <a:gd name="connsiteX8" fmla="*/ 60 w 6044444"/>
              <a:gd name="connsiteY8" fmla="*/ 3639471 h 3642183"/>
              <a:gd name="connsiteX0" fmla="*/ 61 w 6044445"/>
              <a:gd name="connsiteY0" fmla="*/ 3639471 h 3642183"/>
              <a:gd name="connsiteX1" fmla="*/ 61 w 6044445"/>
              <a:gd name="connsiteY1" fmla="*/ 318756 h 3642183"/>
              <a:gd name="connsiteX2" fmla="*/ 243166 w 6044445"/>
              <a:gd name="connsiteY2" fmla="*/ 40626 h 3642183"/>
              <a:gd name="connsiteX3" fmla="*/ 875960 w 6044445"/>
              <a:gd name="connsiteY3" fmla="*/ 116625 h 3642183"/>
              <a:gd name="connsiteX4" fmla="*/ 3282141 w 6044445"/>
              <a:gd name="connsiteY4" fmla="*/ 1095797 h 3642183"/>
              <a:gd name="connsiteX5" fmla="*/ 5315211 w 6044445"/>
              <a:gd name="connsiteY5" fmla="*/ 2659432 h 3642183"/>
              <a:gd name="connsiteX6" fmla="*/ 6038041 w 6044445"/>
              <a:gd name="connsiteY6" fmla="*/ 3445295 h 3642183"/>
              <a:gd name="connsiteX7" fmla="*/ 5582714 w 6044445"/>
              <a:gd name="connsiteY7" fmla="*/ 3629846 h 3642183"/>
              <a:gd name="connsiteX8" fmla="*/ 61 w 6044445"/>
              <a:gd name="connsiteY8" fmla="*/ 3639471 h 3642183"/>
              <a:gd name="connsiteX0" fmla="*/ 249 w 6044633"/>
              <a:gd name="connsiteY0" fmla="*/ 3604759 h 3607471"/>
              <a:gd name="connsiteX1" fmla="*/ 249 w 6044633"/>
              <a:gd name="connsiteY1" fmla="*/ 284044 h 3607471"/>
              <a:gd name="connsiteX2" fmla="*/ 243354 w 6044633"/>
              <a:gd name="connsiteY2" fmla="*/ 5914 h 3607471"/>
              <a:gd name="connsiteX3" fmla="*/ 1365098 w 6044633"/>
              <a:gd name="connsiteY3" fmla="*/ 177163 h 3607471"/>
              <a:gd name="connsiteX4" fmla="*/ 3282329 w 6044633"/>
              <a:gd name="connsiteY4" fmla="*/ 1061085 h 3607471"/>
              <a:gd name="connsiteX5" fmla="*/ 5315399 w 6044633"/>
              <a:gd name="connsiteY5" fmla="*/ 2624720 h 3607471"/>
              <a:gd name="connsiteX6" fmla="*/ 6038229 w 6044633"/>
              <a:gd name="connsiteY6" fmla="*/ 3410583 h 3607471"/>
              <a:gd name="connsiteX7" fmla="*/ 5582902 w 6044633"/>
              <a:gd name="connsiteY7" fmla="*/ 3595134 h 3607471"/>
              <a:gd name="connsiteX8" fmla="*/ 249 w 6044633"/>
              <a:gd name="connsiteY8" fmla="*/ 3604759 h 3607471"/>
              <a:gd name="connsiteX0" fmla="*/ 46 w 6044430"/>
              <a:gd name="connsiteY0" fmla="*/ 3604759 h 3607471"/>
              <a:gd name="connsiteX1" fmla="*/ 46 w 6044430"/>
              <a:gd name="connsiteY1" fmla="*/ 284044 h 3607471"/>
              <a:gd name="connsiteX2" fmla="*/ 357451 w 6044430"/>
              <a:gd name="connsiteY2" fmla="*/ 5914 h 3607471"/>
              <a:gd name="connsiteX3" fmla="*/ 1364895 w 6044430"/>
              <a:gd name="connsiteY3" fmla="*/ 177163 h 3607471"/>
              <a:gd name="connsiteX4" fmla="*/ 3282126 w 6044430"/>
              <a:gd name="connsiteY4" fmla="*/ 1061085 h 3607471"/>
              <a:gd name="connsiteX5" fmla="*/ 5315196 w 6044430"/>
              <a:gd name="connsiteY5" fmla="*/ 2624720 h 3607471"/>
              <a:gd name="connsiteX6" fmla="*/ 6038026 w 6044430"/>
              <a:gd name="connsiteY6" fmla="*/ 3410583 h 3607471"/>
              <a:gd name="connsiteX7" fmla="*/ 5582699 w 6044430"/>
              <a:gd name="connsiteY7" fmla="*/ 3595134 h 3607471"/>
              <a:gd name="connsiteX8" fmla="*/ 46 w 6044430"/>
              <a:gd name="connsiteY8" fmla="*/ 3604759 h 3607471"/>
              <a:gd name="connsiteX0" fmla="*/ 63 w 6044447"/>
              <a:gd name="connsiteY0" fmla="*/ 3625063 h 3627775"/>
              <a:gd name="connsiteX1" fmla="*/ 63 w 6044447"/>
              <a:gd name="connsiteY1" fmla="*/ 304348 h 3627775"/>
              <a:gd name="connsiteX2" fmla="*/ 357468 w 6044447"/>
              <a:gd name="connsiteY2" fmla="*/ 26218 h 3627775"/>
              <a:gd name="connsiteX3" fmla="*/ 1364912 w 6044447"/>
              <a:gd name="connsiteY3" fmla="*/ 197467 h 3627775"/>
              <a:gd name="connsiteX4" fmla="*/ 3282143 w 6044447"/>
              <a:gd name="connsiteY4" fmla="*/ 1081389 h 3627775"/>
              <a:gd name="connsiteX5" fmla="*/ 5315213 w 6044447"/>
              <a:gd name="connsiteY5" fmla="*/ 2645024 h 3627775"/>
              <a:gd name="connsiteX6" fmla="*/ 6038043 w 6044447"/>
              <a:gd name="connsiteY6" fmla="*/ 3430887 h 3627775"/>
              <a:gd name="connsiteX7" fmla="*/ 5582716 w 6044447"/>
              <a:gd name="connsiteY7" fmla="*/ 3615438 h 3627775"/>
              <a:gd name="connsiteX8" fmla="*/ 63 w 6044447"/>
              <a:gd name="connsiteY8" fmla="*/ 3625063 h 3627775"/>
              <a:gd name="connsiteX0" fmla="*/ 0 w 6044384"/>
              <a:gd name="connsiteY0" fmla="*/ 3617728 h 3620440"/>
              <a:gd name="connsiteX1" fmla="*/ 6350 w 6044384"/>
              <a:gd name="connsiteY1" fmla="*/ 487513 h 3620440"/>
              <a:gd name="connsiteX2" fmla="*/ 357405 w 6044384"/>
              <a:gd name="connsiteY2" fmla="*/ 18883 h 3620440"/>
              <a:gd name="connsiteX3" fmla="*/ 1364849 w 6044384"/>
              <a:gd name="connsiteY3" fmla="*/ 190132 h 3620440"/>
              <a:gd name="connsiteX4" fmla="*/ 3282080 w 6044384"/>
              <a:gd name="connsiteY4" fmla="*/ 1074054 h 3620440"/>
              <a:gd name="connsiteX5" fmla="*/ 5315150 w 6044384"/>
              <a:gd name="connsiteY5" fmla="*/ 2637689 h 3620440"/>
              <a:gd name="connsiteX6" fmla="*/ 6037980 w 6044384"/>
              <a:gd name="connsiteY6" fmla="*/ 3423552 h 3620440"/>
              <a:gd name="connsiteX7" fmla="*/ 5582653 w 6044384"/>
              <a:gd name="connsiteY7" fmla="*/ 3608103 h 3620440"/>
              <a:gd name="connsiteX8" fmla="*/ 0 w 6044384"/>
              <a:gd name="connsiteY8" fmla="*/ 3617728 h 3620440"/>
              <a:gd name="connsiteX0" fmla="*/ 0 w 6049970"/>
              <a:gd name="connsiteY0" fmla="*/ 3617728 h 3629618"/>
              <a:gd name="connsiteX1" fmla="*/ 6350 w 6049970"/>
              <a:gd name="connsiteY1" fmla="*/ 487513 h 3629618"/>
              <a:gd name="connsiteX2" fmla="*/ 357405 w 6049970"/>
              <a:gd name="connsiteY2" fmla="*/ 18883 h 3629618"/>
              <a:gd name="connsiteX3" fmla="*/ 1364849 w 6049970"/>
              <a:gd name="connsiteY3" fmla="*/ 190132 h 3629618"/>
              <a:gd name="connsiteX4" fmla="*/ 3282080 w 6049970"/>
              <a:gd name="connsiteY4" fmla="*/ 1074054 h 3629618"/>
              <a:gd name="connsiteX5" fmla="*/ 5315150 w 6049970"/>
              <a:gd name="connsiteY5" fmla="*/ 2637689 h 3629618"/>
              <a:gd name="connsiteX6" fmla="*/ 6037980 w 6049970"/>
              <a:gd name="connsiteY6" fmla="*/ 3423552 h 3629618"/>
              <a:gd name="connsiteX7" fmla="*/ 5582653 w 6049970"/>
              <a:gd name="connsiteY7" fmla="*/ 3608103 h 3629618"/>
              <a:gd name="connsiteX8" fmla="*/ 0 w 6049970"/>
              <a:gd name="connsiteY8" fmla="*/ 3617728 h 3629618"/>
              <a:gd name="connsiteX0" fmla="*/ 0 w 6608806"/>
              <a:gd name="connsiteY0" fmla="*/ 3617728 h 3624550"/>
              <a:gd name="connsiteX1" fmla="*/ 6350 w 6608806"/>
              <a:gd name="connsiteY1" fmla="*/ 487513 h 3624550"/>
              <a:gd name="connsiteX2" fmla="*/ 357405 w 6608806"/>
              <a:gd name="connsiteY2" fmla="*/ 18883 h 3624550"/>
              <a:gd name="connsiteX3" fmla="*/ 1364849 w 6608806"/>
              <a:gd name="connsiteY3" fmla="*/ 190132 h 3624550"/>
              <a:gd name="connsiteX4" fmla="*/ 3282080 w 6608806"/>
              <a:gd name="connsiteY4" fmla="*/ 1074054 h 3624550"/>
              <a:gd name="connsiteX5" fmla="*/ 5315150 w 6608806"/>
              <a:gd name="connsiteY5" fmla="*/ 2637689 h 3624550"/>
              <a:gd name="connsiteX6" fmla="*/ 6603130 w 6608806"/>
              <a:gd name="connsiteY6" fmla="*/ 3423552 h 3624550"/>
              <a:gd name="connsiteX7" fmla="*/ 5582653 w 6608806"/>
              <a:gd name="connsiteY7" fmla="*/ 3608103 h 3624550"/>
              <a:gd name="connsiteX8" fmla="*/ 0 w 6608806"/>
              <a:gd name="connsiteY8" fmla="*/ 3617728 h 3624550"/>
              <a:gd name="connsiteX0" fmla="*/ 0 w 6608806"/>
              <a:gd name="connsiteY0" fmla="*/ 3617728 h 3627034"/>
              <a:gd name="connsiteX1" fmla="*/ 6350 w 6608806"/>
              <a:gd name="connsiteY1" fmla="*/ 487513 h 3627034"/>
              <a:gd name="connsiteX2" fmla="*/ 357405 w 6608806"/>
              <a:gd name="connsiteY2" fmla="*/ 18883 h 3627034"/>
              <a:gd name="connsiteX3" fmla="*/ 1364849 w 6608806"/>
              <a:gd name="connsiteY3" fmla="*/ 190132 h 3627034"/>
              <a:gd name="connsiteX4" fmla="*/ 3282080 w 6608806"/>
              <a:gd name="connsiteY4" fmla="*/ 1074054 h 3627034"/>
              <a:gd name="connsiteX5" fmla="*/ 5315150 w 6608806"/>
              <a:gd name="connsiteY5" fmla="*/ 2637689 h 3627034"/>
              <a:gd name="connsiteX6" fmla="*/ 6603130 w 6608806"/>
              <a:gd name="connsiteY6" fmla="*/ 3423552 h 3627034"/>
              <a:gd name="connsiteX7" fmla="*/ 5582653 w 6608806"/>
              <a:gd name="connsiteY7" fmla="*/ 3608103 h 3627034"/>
              <a:gd name="connsiteX8" fmla="*/ 0 w 6608806"/>
              <a:gd name="connsiteY8" fmla="*/ 3617728 h 3627034"/>
              <a:gd name="connsiteX0" fmla="*/ 0 w 6463658"/>
              <a:gd name="connsiteY0" fmla="*/ 3617728 h 3657076"/>
              <a:gd name="connsiteX1" fmla="*/ 6350 w 6463658"/>
              <a:gd name="connsiteY1" fmla="*/ 487513 h 3657076"/>
              <a:gd name="connsiteX2" fmla="*/ 357405 w 6463658"/>
              <a:gd name="connsiteY2" fmla="*/ 18883 h 3657076"/>
              <a:gd name="connsiteX3" fmla="*/ 1364849 w 6463658"/>
              <a:gd name="connsiteY3" fmla="*/ 190132 h 3657076"/>
              <a:gd name="connsiteX4" fmla="*/ 3282080 w 6463658"/>
              <a:gd name="connsiteY4" fmla="*/ 1074054 h 3657076"/>
              <a:gd name="connsiteX5" fmla="*/ 5315150 w 6463658"/>
              <a:gd name="connsiteY5" fmla="*/ 2637689 h 3657076"/>
              <a:gd name="connsiteX6" fmla="*/ 6457080 w 6463658"/>
              <a:gd name="connsiteY6" fmla="*/ 3487052 h 3657076"/>
              <a:gd name="connsiteX7" fmla="*/ 5582653 w 6463658"/>
              <a:gd name="connsiteY7" fmla="*/ 3608103 h 3657076"/>
              <a:gd name="connsiteX8" fmla="*/ 0 w 6463658"/>
              <a:gd name="connsiteY8" fmla="*/ 3617728 h 3657076"/>
              <a:gd name="connsiteX0" fmla="*/ 0 w 6463658"/>
              <a:gd name="connsiteY0" fmla="*/ 3617728 h 3665442"/>
              <a:gd name="connsiteX1" fmla="*/ 6350 w 6463658"/>
              <a:gd name="connsiteY1" fmla="*/ 487513 h 3665442"/>
              <a:gd name="connsiteX2" fmla="*/ 357405 w 6463658"/>
              <a:gd name="connsiteY2" fmla="*/ 18883 h 3665442"/>
              <a:gd name="connsiteX3" fmla="*/ 1364849 w 6463658"/>
              <a:gd name="connsiteY3" fmla="*/ 190132 h 3665442"/>
              <a:gd name="connsiteX4" fmla="*/ 3282080 w 6463658"/>
              <a:gd name="connsiteY4" fmla="*/ 1074054 h 3665442"/>
              <a:gd name="connsiteX5" fmla="*/ 5315150 w 6463658"/>
              <a:gd name="connsiteY5" fmla="*/ 2637689 h 3665442"/>
              <a:gd name="connsiteX6" fmla="*/ 6457080 w 6463658"/>
              <a:gd name="connsiteY6" fmla="*/ 3487052 h 3665442"/>
              <a:gd name="connsiteX7" fmla="*/ 5582653 w 6463658"/>
              <a:gd name="connsiteY7" fmla="*/ 3608103 h 3665442"/>
              <a:gd name="connsiteX8" fmla="*/ 0 w 6463658"/>
              <a:gd name="connsiteY8" fmla="*/ 3617728 h 3665442"/>
              <a:gd name="connsiteX0" fmla="*/ 0 w 6457084"/>
              <a:gd name="connsiteY0" fmla="*/ 3617728 h 3617728"/>
              <a:gd name="connsiteX1" fmla="*/ 6350 w 6457084"/>
              <a:gd name="connsiteY1" fmla="*/ 487513 h 3617728"/>
              <a:gd name="connsiteX2" fmla="*/ 357405 w 6457084"/>
              <a:gd name="connsiteY2" fmla="*/ 18883 h 3617728"/>
              <a:gd name="connsiteX3" fmla="*/ 1364849 w 6457084"/>
              <a:gd name="connsiteY3" fmla="*/ 190132 h 3617728"/>
              <a:gd name="connsiteX4" fmla="*/ 3282080 w 6457084"/>
              <a:gd name="connsiteY4" fmla="*/ 1074054 h 3617728"/>
              <a:gd name="connsiteX5" fmla="*/ 5315150 w 6457084"/>
              <a:gd name="connsiteY5" fmla="*/ 2637689 h 3617728"/>
              <a:gd name="connsiteX6" fmla="*/ 6457080 w 6457084"/>
              <a:gd name="connsiteY6" fmla="*/ 3487052 h 3617728"/>
              <a:gd name="connsiteX7" fmla="*/ 5303253 w 6457084"/>
              <a:gd name="connsiteY7" fmla="*/ 3608103 h 3617728"/>
              <a:gd name="connsiteX8" fmla="*/ 0 w 6457084"/>
              <a:gd name="connsiteY8" fmla="*/ 3617728 h 3617728"/>
              <a:gd name="connsiteX0" fmla="*/ 0 w 6255296"/>
              <a:gd name="connsiteY0" fmla="*/ 3617728 h 3624091"/>
              <a:gd name="connsiteX1" fmla="*/ 6350 w 6255296"/>
              <a:gd name="connsiteY1" fmla="*/ 487513 h 3624091"/>
              <a:gd name="connsiteX2" fmla="*/ 357405 w 6255296"/>
              <a:gd name="connsiteY2" fmla="*/ 18883 h 3624091"/>
              <a:gd name="connsiteX3" fmla="*/ 1364849 w 6255296"/>
              <a:gd name="connsiteY3" fmla="*/ 190132 h 3624091"/>
              <a:gd name="connsiteX4" fmla="*/ 3282080 w 6255296"/>
              <a:gd name="connsiteY4" fmla="*/ 1074054 h 3624091"/>
              <a:gd name="connsiteX5" fmla="*/ 5315150 w 6255296"/>
              <a:gd name="connsiteY5" fmla="*/ 2637689 h 3624091"/>
              <a:gd name="connsiteX6" fmla="*/ 6253880 w 6255296"/>
              <a:gd name="connsiteY6" fmla="*/ 3429902 h 3624091"/>
              <a:gd name="connsiteX7" fmla="*/ 5303253 w 6255296"/>
              <a:gd name="connsiteY7" fmla="*/ 3608103 h 3624091"/>
              <a:gd name="connsiteX8" fmla="*/ 0 w 6255296"/>
              <a:gd name="connsiteY8" fmla="*/ 3617728 h 3624091"/>
              <a:gd name="connsiteX0" fmla="*/ 0 w 6270837"/>
              <a:gd name="connsiteY0" fmla="*/ 3617728 h 3624091"/>
              <a:gd name="connsiteX1" fmla="*/ 6350 w 6270837"/>
              <a:gd name="connsiteY1" fmla="*/ 487513 h 3624091"/>
              <a:gd name="connsiteX2" fmla="*/ 357405 w 6270837"/>
              <a:gd name="connsiteY2" fmla="*/ 18883 h 3624091"/>
              <a:gd name="connsiteX3" fmla="*/ 1364849 w 6270837"/>
              <a:gd name="connsiteY3" fmla="*/ 190132 h 3624091"/>
              <a:gd name="connsiteX4" fmla="*/ 3282080 w 6270837"/>
              <a:gd name="connsiteY4" fmla="*/ 1074054 h 3624091"/>
              <a:gd name="connsiteX5" fmla="*/ 5315150 w 6270837"/>
              <a:gd name="connsiteY5" fmla="*/ 2637689 h 3624091"/>
              <a:gd name="connsiteX6" fmla="*/ 6253880 w 6270837"/>
              <a:gd name="connsiteY6" fmla="*/ 3429902 h 3624091"/>
              <a:gd name="connsiteX7" fmla="*/ 5303253 w 6270837"/>
              <a:gd name="connsiteY7" fmla="*/ 3608103 h 3624091"/>
              <a:gd name="connsiteX8" fmla="*/ 0 w 6270837"/>
              <a:gd name="connsiteY8" fmla="*/ 3617728 h 3624091"/>
              <a:gd name="connsiteX0" fmla="*/ 0 w 6276899"/>
              <a:gd name="connsiteY0" fmla="*/ 3617728 h 3624091"/>
              <a:gd name="connsiteX1" fmla="*/ 6350 w 6276899"/>
              <a:gd name="connsiteY1" fmla="*/ 487513 h 3624091"/>
              <a:gd name="connsiteX2" fmla="*/ 357405 w 6276899"/>
              <a:gd name="connsiteY2" fmla="*/ 18883 h 3624091"/>
              <a:gd name="connsiteX3" fmla="*/ 1364849 w 6276899"/>
              <a:gd name="connsiteY3" fmla="*/ 190132 h 3624091"/>
              <a:gd name="connsiteX4" fmla="*/ 3282080 w 6276899"/>
              <a:gd name="connsiteY4" fmla="*/ 1074054 h 3624091"/>
              <a:gd name="connsiteX5" fmla="*/ 5315150 w 6276899"/>
              <a:gd name="connsiteY5" fmla="*/ 2637689 h 3624091"/>
              <a:gd name="connsiteX6" fmla="*/ 6253880 w 6276899"/>
              <a:gd name="connsiteY6" fmla="*/ 3429902 h 3624091"/>
              <a:gd name="connsiteX7" fmla="*/ 5303253 w 6276899"/>
              <a:gd name="connsiteY7" fmla="*/ 3608103 h 3624091"/>
              <a:gd name="connsiteX8" fmla="*/ 0 w 6276899"/>
              <a:gd name="connsiteY8" fmla="*/ 3617728 h 3624091"/>
              <a:gd name="connsiteX0" fmla="*/ 0 w 6260245"/>
              <a:gd name="connsiteY0" fmla="*/ 3617728 h 3624091"/>
              <a:gd name="connsiteX1" fmla="*/ 6350 w 6260245"/>
              <a:gd name="connsiteY1" fmla="*/ 487513 h 3624091"/>
              <a:gd name="connsiteX2" fmla="*/ 357405 w 6260245"/>
              <a:gd name="connsiteY2" fmla="*/ 18883 h 3624091"/>
              <a:gd name="connsiteX3" fmla="*/ 1364849 w 6260245"/>
              <a:gd name="connsiteY3" fmla="*/ 190132 h 3624091"/>
              <a:gd name="connsiteX4" fmla="*/ 3282080 w 6260245"/>
              <a:gd name="connsiteY4" fmla="*/ 1074054 h 3624091"/>
              <a:gd name="connsiteX5" fmla="*/ 5588200 w 6260245"/>
              <a:gd name="connsiteY5" fmla="*/ 2624989 h 3624091"/>
              <a:gd name="connsiteX6" fmla="*/ 6253880 w 6260245"/>
              <a:gd name="connsiteY6" fmla="*/ 3429902 h 3624091"/>
              <a:gd name="connsiteX7" fmla="*/ 5303253 w 6260245"/>
              <a:gd name="connsiteY7" fmla="*/ 3608103 h 3624091"/>
              <a:gd name="connsiteX8" fmla="*/ 0 w 6260245"/>
              <a:gd name="connsiteY8" fmla="*/ 3617728 h 3624091"/>
              <a:gd name="connsiteX0" fmla="*/ 0 w 6260154"/>
              <a:gd name="connsiteY0" fmla="*/ 3618028 h 3624391"/>
              <a:gd name="connsiteX1" fmla="*/ 6350 w 6260154"/>
              <a:gd name="connsiteY1" fmla="*/ 487813 h 3624391"/>
              <a:gd name="connsiteX2" fmla="*/ 357405 w 6260154"/>
              <a:gd name="connsiteY2" fmla="*/ 19183 h 3624391"/>
              <a:gd name="connsiteX3" fmla="*/ 1364849 w 6260154"/>
              <a:gd name="connsiteY3" fmla="*/ 190432 h 3624391"/>
              <a:gd name="connsiteX4" fmla="*/ 3307480 w 6260154"/>
              <a:gd name="connsiteY4" fmla="*/ 1087054 h 3624391"/>
              <a:gd name="connsiteX5" fmla="*/ 5588200 w 6260154"/>
              <a:gd name="connsiteY5" fmla="*/ 2625289 h 3624391"/>
              <a:gd name="connsiteX6" fmla="*/ 6253880 w 6260154"/>
              <a:gd name="connsiteY6" fmla="*/ 3430202 h 3624391"/>
              <a:gd name="connsiteX7" fmla="*/ 5303253 w 6260154"/>
              <a:gd name="connsiteY7" fmla="*/ 3608403 h 3624391"/>
              <a:gd name="connsiteX8" fmla="*/ 0 w 6260154"/>
              <a:gd name="connsiteY8" fmla="*/ 3618028 h 3624391"/>
              <a:gd name="connsiteX0" fmla="*/ 0 w 6260154"/>
              <a:gd name="connsiteY0" fmla="*/ 3618028 h 3624391"/>
              <a:gd name="connsiteX1" fmla="*/ 6350 w 6260154"/>
              <a:gd name="connsiteY1" fmla="*/ 487813 h 3624391"/>
              <a:gd name="connsiteX2" fmla="*/ 357405 w 6260154"/>
              <a:gd name="connsiteY2" fmla="*/ 19183 h 3624391"/>
              <a:gd name="connsiteX3" fmla="*/ 1364849 w 6260154"/>
              <a:gd name="connsiteY3" fmla="*/ 190432 h 3624391"/>
              <a:gd name="connsiteX4" fmla="*/ 3307480 w 6260154"/>
              <a:gd name="connsiteY4" fmla="*/ 1087054 h 3624391"/>
              <a:gd name="connsiteX5" fmla="*/ 5588200 w 6260154"/>
              <a:gd name="connsiteY5" fmla="*/ 2625289 h 3624391"/>
              <a:gd name="connsiteX6" fmla="*/ 6253880 w 6260154"/>
              <a:gd name="connsiteY6" fmla="*/ 3430202 h 3624391"/>
              <a:gd name="connsiteX7" fmla="*/ 5303253 w 6260154"/>
              <a:gd name="connsiteY7" fmla="*/ 3608403 h 3624391"/>
              <a:gd name="connsiteX8" fmla="*/ 0 w 6260154"/>
              <a:gd name="connsiteY8" fmla="*/ 3618028 h 3624391"/>
              <a:gd name="connsiteX0" fmla="*/ 0 w 6294856"/>
              <a:gd name="connsiteY0" fmla="*/ 3618028 h 3624391"/>
              <a:gd name="connsiteX1" fmla="*/ 6350 w 6294856"/>
              <a:gd name="connsiteY1" fmla="*/ 487813 h 3624391"/>
              <a:gd name="connsiteX2" fmla="*/ 357405 w 6294856"/>
              <a:gd name="connsiteY2" fmla="*/ 19183 h 3624391"/>
              <a:gd name="connsiteX3" fmla="*/ 1364849 w 6294856"/>
              <a:gd name="connsiteY3" fmla="*/ 190432 h 3624391"/>
              <a:gd name="connsiteX4" fmla="*/ 3307480 w 6294856"/>
              <a:gd name="connsiteY4" fmla="*/ 1087054 h 3624391"/>
              <a:gd name="connsiteX5" fmla="*/ 5588200 w 6294856"/>
              <a:gd name="connsiteY5" fmla="*/ 2625289 h 3624391"/>
              <a:gd name="connsiteX6" fmla="*/ 6253880 w 6294856"/>
              <a:gd name="connsiteY6" fmla="*/ 3430202 h 3624391"/>
              <a:gd name="connsiteX7" fmla="*/ 5303253 w 6294856"/>
              <a:gd name="connsiteY7" fmla="*/ 3608403 h 3624391"/>
              <a:gd name="connsiteX8" fmla="*/ 0 w 6294856"/>
              <a:gd name="connsiteY8" fmla="*/ 3618028 h 3624391"/>
              <a:gd name="connsiteX0" fmla="*/ 0 w 6289340"/>
              <a:gd name="connsiteY0" fmla="*/ 3618028 h 3618028"/>
              <a:gd name="connsiteX1" fmla="*/ 6350 w 6289340"/>
              <a:gd name="connsiteY1" fmla="*/ 487813 h 3618028"/>
              <a:gd name="connsiteX2" fmla="*/ 357405 w 6289340"/>
              <a:gd name="connsiteY2" fmla="*/ 19183 h 3618028"/>
              <a:gd name="connsiteX3" fmla="*/ 1364849 w 6289340"/>
              <a:gd name="connsiteY3" fmla="*/ 190432 h 3618028"/>
              <a:gd name="connsiteX4" fmla="*/ 3307480 w 6289340"/>
              <a:gd name="connsiteY4" fmla="*/ 1087054 h 3618028"/>
              <a:gd name="connsiteX5" fmla="*/ 5588200 w 6289340"/>
              <a:gd name="connsiteY5" fmla="*/ 2625289 h 3618028"/>
              <a:gd name="connsiteX6" fmla="*/ 6253880 w 6289340"/>
              <a:gd name="connsiteY6" fmla="*/ 3430202 h 3618028"/>
              <a:gd name="connsiteX7" fmla="*/ 4712703 w 6289340"/>
              <a:gd name="connsiteY7" fmla="*/ 3595703 h 3618028"/>
              <a:gd name="connsiteX8" fmla="*/ 0 w 6289340"/>
              <a:gd name="connsiteY8" fmla="*/ 3618028 h 3618028"/>
              <a:gd name="connsiteX0" fmla="*/ 0 w 6289340"/>
              <a:gd name="connsiteY0" fmla="*/ 3618028 h 3618028"/>
              <a:gd name="connsiteX1" fmla="*/ 6350 w 6289340"/>
              <a:gd name="connsiteY1" fmla="*/ 487813 h 3618028"/>
              <a:gd name="connsiteX2" fmla="*/ 357405 w 6289340"/>
              <a:gd name="connsiteY2" fmla="*/ 19183 h 3618028"/>
              <a:gd name="connsiteX3" fmla="*/ 1364849 w 6289340"/>
              <a:gd name="connsiteY3" fmla="*/ 190432 h 3618028"/>
              <a:gd name="connsiteX4" fmla="*/ 3307480 w 6289340"/>
              <a:gd name="connsiteY4" fmla="*/ 1087054 h 3618028"/>
              <a:gd name="connsiteX5" fmla="*/ 5588200 w 6289340"/>
              <a:gd name="connsiteY5" fmla="*/ 2625289 h 3618028"/>
              <a:gd name="connsiteX6" fmla="*/ 6253880 w 6289340"/>
              <a:gd name="connsiteY6" fmla="*/ 3430202 h 3618028"/>
              <a:gd name="connsiteX7" fmla="*/ 4712703 w 6289340"/>
              <a:gd name="connsiteY7" fmla="*/ 3595703 h 3618028"/>
              <a:gd name="connsiteX8" fmla="*/ 0 w 6289340"/>
              <a:gd name="connsiteY8" fmla="*/ 3618028 h 3618028"/>
              <a:gd name="connsiteX0" fmla="*/ 0 w 6008546"/>
              <a:gd name="connsiteY0" fmla="*/ 3618028 h 3619456"/>
              <a:gd name="connsiteX1" fmla="*/ 6350 w 6008546"/>
              <a:gd name="connsiteY1" fmla="*/ 487813 h 3619456"/>
              <a:gd name="connsiteX2" fmla="*/ 357405 w 6008546"/>
              <a:gd name="connsiteY2" fmla="*/ 19183 h 3619456"/>
              <a:gd name="connsiteX3" fmla="*/ 1364849 w 6008546"/>
              <a:gd name="connsiteY3" fmla="*/ 190432 h 3619456"/>
              <a:gd name="connsiteX4" fmla="*/ 3307480 w 6008546"/>
              <a:gd name="connsiteY4" fmla="*/ 1087054 h 3619456"/>
              <a:gd name="connsiteX5" fmla="*/ 5588200 w 6008546"/>
              <a:gd name="connsiteY5" fmla="*/ 2625289 h 3619456"/>
              <a:gd name="connsiteX6" fmla="*/ 5936380 w 6008546"/>
              <a:gd name="connsiteY6" fmla="*/ 3398452 h 3619456"/>
              <a:gd name="connsiteX7" fmla="*/ 4712703 w 6008546"/>
              <a:gd name="connsiteY7" fmla="*/ 3595703 h 3619456"/>
              <a:gd name="connsiteX8" fmla="*/ 0 w 6008546"/>
              <a:gd name="connsiteY8" fmla="*/ 3618028 h 3619456"/>
              <a:gd name="connsiteX0" fmla="*/ 0 w 6018061"/>
              <a:gd name="connsiteY0" fmla="*/ 3618028 h 3619456"/>
              <a:gd name="connsiteX1" fmla="*/ 6350 w 6018061"/>
              <a:gd name="connsiteY1" fmla="*/ 487813 h 3619456"/>
              <a:gd name="connsiteX2" fmla="*/ 357405 w 6018061"/>
              <a:gd name="connsiteY2" fmla="*/ 19183 h 3619456"/>
              <a:gd name="connsiteX3" fmla="*/ 1364849 w 6018061"/>
              <a:gd name="connsiteY3" fmla="*/ 190432 h 3619456"/>
              <a:gd name="connsiteX4" fmla="*/ 3307480 w 6018061"/>
              <a:gd name="connsiteY4" fmla="*/ 1087054 h 3619456"/>
              <a:gd name="connsiteX5" fmla="*/ 5588200 w 6018061"/>
              <a:gd name="connsiteY5" fmla="*/ 2625289 h 3619456"/>
              <a:gd name="connsiteX6" fmla="*/ 5936380 w 6018061"/>
              <a:gd name="connsiteY6" fmla="*/ 3398452 h 3619456"/>
              <a:gd name="connsiteX7" fmla="*/ 4712703 w 6018061"/>
              <a:gd name="connsiteY7" fmla="*/ 3595703 h 3619456"/>
              <a:gd name="connsiteX8" fmla="*/ 0 w 6018061"/>
              <a:gd name="connsiteY8" fmla="*/ 3618028 h 3619456"/>
              <a:gd name="connsiteX0" fmla="*/ 0 w 6065982"/>
              <a:gd name="connsiteY0" fmla="*/ 3618028 h 3619456"/>
              <a:gd name="connsiteX1" fmla="*/ 6350 w 6065982"/>
              <a:gd name="connsiteY1" fmla="*/ 487813 h 3619456"/>
              <a:gd name="connsiteX2" fmla="*/ 357405 w 6065982"/>
              <a:gd name="connsiteY2" fmla="*/ 19183 h 3619456"/>
              <a:gd name="connsiteX3" fmla="*/ 1364849 w 6065982"/>
              <a:gd name="connsiteY3" fmla="*/ 190432 h 3619456"/>
              <a:gd name="connsiteX4" fmla="*/ 3307480 w 6065982"/>
              <a:gd name="connsiteY4" fmla="*/ 1087054 h 3619456"/>
              <a:gd name="connsiteX5" fmla="*/ 5588200 w 6065982"/>
              <a:gd name="connsiteY5" fmla="*/ 2625289 h 3619456"/>
              <a:gd name="connsiteX6" fmla="*/ 5936380 w 6065982"/>
              <a:gd name="connsiteY6" fmla="*/ 3398452 h 3619456"/>
              <a:gd name="connsiteX7" fmla="*/ 4712703 w 6065982"/>
              <a:gd name="connsiteY7" fmla="*/ 3595703 h 3619456"/>
              <a:gd name="connsiteX8" fmla="*/ 0 w 6065982"/>
              <a:gd name="connsiteY8" fmla="*/ 3618028 h 3619456"/>
              <a:gd name="connsiteX0" fmla="*/ 0 w 6065982"/>
              <a:gd name="connsiteY0" fmla="*/ 3618028 h 3618028"/>
              <a:gd name="connsiteX1" fmla="*/ 6350 w 6065982"/>
              <a:gd name="connsiteY1" fmla="*/ 487813 h 3618028"/>
              <a:gd name="connsiteX2" fmla="*/ 357405 w 6065982"/>
              <a:gd name="connsiteY2" fmla="*/ 19183 h 3618028"/>
              <a:gd name="connsiteX3" fmla="*/ 1364849 w 6065982"/>
              <a:gd name="connsiteY3" fmla="*/ 190432 h 3618028"/>
              <a:gd name="connsiteX4" fmla="*/ 3307480 w 6065982"/>
              <a:gd name="connsiteY4" fmla="*/ 1087054 h 3618028"/>
              <a:gd name="connsiteX5" fmla="*/ 5588200 w 6065982"/>
              <a:gd name="connsiteY5" fmla="*/ 2625289 h 3618028"/>
              <a:gd name="connsiteX6" fmla="*/ 5936380 w 6065982"/>
              <a:gd name="connsiteY6" fmla="*/ 3398452 h 3618028"/>
              <a:gd name="connsiteX7" fmla="*/ 4712703 w 6065982"/>
              <a:gd name="connsiteY7" fmla="*/ 3595703 h 3618028"/>
              <a:gd name="connsiteX8" fmla="*/ 0 w 6065982"/>
              <a:gd name="connsiteY8" fmla="*/ 3618028 h 3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982" h="3618028">
                <a:moveTo>
                  <a:pt x="0" y="3618028"/>
                </a:moveTo>
                <a:cubicBezTo>
                  <a:pt x="2117" y="2574623"/>
                  <a:pt x="4233" y="1531218"/>
                  <a:pt x="6350" y="487813"/>
                </a:cubicBezTo>
                <a:cubicBezTo>
                  <a:pt x="3476" y="240431"/>
                  <a:pt x="130989" y="68746"/>
                  <a:pt x="357405" y="19183"/>
                </a:cubicBezTo>
                <a:cubicBezTo>
                  <a:pt x="583821" y="-30380"/>
                  <a:pt x="873170" y="12454"/>
                  <a:pt x="1364849" y="190432"/>
                </a:cubicBezTo>
                <a:cubicBezTo>
                  <a:pt x="1856528" y="368411"/>
                  <a:pt x="2603588" y="681245"/>
                  <a:pt x="3307480" y="1087054"/>
                </a:cubicBezTo>
                <a:cubicBezTo>
                  <a:pt x="4011372" y="1492863"/>
                  <a:pt x="5150050" y="2240056"/>
                  <a:pt x="5588200" y="2625289"/>
                </a:cubicBezTo>
                <a:cubicBezTo>
                  <a:pt x="6026350" y="3010522"/>
                  <a:pt x="6211691" y="3100274"/>
                  <a:pt x="5936380" y="3398452"/>
                </a:cubicBezTo>
                <a:cubicBezTo>
                  <a:pt x="5650558" y="3708014"/>
                  <a:pt x="5302050" y="3597207"/>
                  <a:pt x="4712703" y="3595703"/>
                </a:cubicBezTo>
                <a:lnTo>
                  <a:pt x="0" y="3618028"/>
                </a:lnTo>
                <a:close/>
              </a:path>
            </a:pathLst>
          </a:custGeom>
          <a:noFill/>
          <a:ln w="571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srgbClr val="3567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2833D26-8A78-4F59-AB7C-7E9EA7CBC872}"/>
              </a:ext>
            </a:extLst>
          </p:cNvPr>
          <p:cNvSpPr/>
          <p:nvPr/>
        </p:nvSpPr>
        <p:spPr>
          <a:xfrm flipH="1" flipV="1">
            <a:off x="2855640" y="1916497"/>
            <a:ext cx="6051642" cy="3618028"/>
          </a:xfrm>
          <a:custGeom>
            <a:avLst/>
            <a:gdLst>
              <a:gd name="connsiteX0" fmla="*/ 0 w 5736657"/>
              <a:gd name="connsiteY0" fmla="*/ 3551855 h 3551855"/>
              <a:gd name="connsiteX1" fmla="*/ 0 w 5736657"/>
              <a:gd name="connsiteY1" fmla="*/ 231140 h 3551855"/>
              <a:gd name="connsiteX2" fmla="*/ 173255 w 5736657"/>
              <a:gd name="connsiteY2" fmla="*/ 48260 h 3551855"/>
              <a:gd name="connsiteX3" fmla="*/ 423512 w 5736657"/>
              <a:gd name="connsiteY3" fmla="*/ 9758 h 3551855"/>
              <a:gd name="connsiteX4" fmla="*/ 510139 w 5736657"/>
              <a:gd name="connsiteY4" fmla="*/ 133 h 3551855"/>
              <a:gd name="connsiteX5" fmla="*/ 875899 w 5736657"/>
              <a:gd name="connsiteY5" fmla="*/ 29009 h 3551855"/>
              <a:gd name="connsiteX6" fmla="*/ 904775 w 5736657"/>
              <a:gd name="connsiteY6" fmla="*/ 38634 h 3551855"/>
              <a:gd name="connsiteX7" fmla="*/ 933650 w 5736657"/>
              <a:gd name="connsiteY7" fmla="*/ 57885 h 3551855"/>
              <a:gd name="connsiteX8" fmla="*/ 1029903 w 5736657"/>
              <a:gd name="connsiteY8" fmla="*/ 163763 h 3551855"/>
              <a:gd name="connsiteX9" fmla="*/ 1049154 w 5736657"/>
              <a:gd name="connsiteY9" fmla="*/ 202264 h 3551855"/>
              <a:gd name="connsiteX10" fmla="*/ 1058779 w 5736657"/>
              <a:gd name="connsiteY10" fmla="*/ 231140 h 3551855"/>
              <a:gd name="connsiteX11" fmla="*/ 1068404 w 5736657"/>
              <a:gd name="connsiteY11" fmla="*/ 337017 h 3551855"/>
              <a:gd name="connsiteX12" fmla="*/ 5505650 w 5736657"/>
              <a:gd name="connsiteY12" fmla="*/ 3041716 h 3551855"/>
              <a:gd name="connsiteX13" fmla="*/ 5717406 w 5736657"/>
              <a:gd name="connsiteY13" fmla="*/ 3186095 h 3551855"/>
              <a:gd name="connsiteX14" fmla="*/ 5736657 w 5736657"/>
              <a:gd name="connsiteY14" fmla="*/ 3272723 h 3551855"/>
              <a:gd name="connsiteX15" fmla="*/ 5698156 w 5736657"/>
              <a:gd name="connsiteY15" fmla="*/ 3359350 h 3551855"/>
              <a:gd name="connsiteX16" fmla="*/ 5659655 w 5736657"/>
              <a:gd name="connsiteY16" fmla="*/ 3474853 h 3551855"/>
              <a:gd name="connsiteX17" fmla="*/ 5621154 w 5736657"/>
              <a:gd name="connsiteY17" fmla="*/ 3513354 h 3551855"/>
              <a:gd name="connsiteX18" fmla="*/ 5582653 w 5736657"/>
              <a:gd name="connsiteY18" fmla="*/ 3542230 h 3551855"/>
              <a:gd name="connsiteX19" fmla="*/ 0 w 5736657"/>
              <a:gd name="connsiteY19" fmla="*/ 3551855 h 3551855"/>
              <a:gd name="connsiteX0" fmla="*/ 0 w 5736657"/>
              <a:gd name="connsiteY0" fmla="*/ 3551855 h 3551855"/>
              <a:gd name="connsiteX1" fmla="*/ 0 w 5736657"/>
              <a:gd name="connsiteY1" fmla="*/ 231140 h 3551855"/>
              <a:gd name="connsiteX2" fmla="*/ 173255 w 5736657"/>
              <a:gd name="connsiteY2" fmla="*/ 48260 h 3551855"/>
              <a:gd name="connsiteX3" fmla="*/ 423512 w 5736657"/>
              <a:gd name="connsiteY3" fmla="*/ 9758 h 3551855"/>
              <a:gd name="connsiteX4" fmla="*/ 510139 w 5736657"/>
              <a:gd name="connsiteY4" fmla="*/ 133 h 3551855"/>
              <a:gd name="connsiteX5" fmla="*/ 875899 w 5736657"/>
              <a:gd name="connsiteY5" fmla="*/ 29009 h 3551855"/>
              <a:gd name="connsiteX6" fmla="*/ 904775 w 5736657"/>
              <a:gd name="connsiteY6" fmla="*/ 38634 h 3551855"/>
              <a:gd name="connsiteX7" fmla="*/ 933650 w 5736657"/>
              <a:gd name="connsiteY7" fmla="*/ 57885 h 3551855"/>
              <a:gd name="connsiteX8" fmla="*/ 1029903 w 5736657"/>
              <a:gd name="connsiteY8" fmla="*/ 163763 h 3551855"/>
              <a:gd name="connsiteX9" fmla="*/ 1049154 w 5736657"/>
              <a:gd name="connsiteY9" fmla="*/ 202264 h 3551855"/>
              <a:gd name="connsiteX10" fmla="*/ 1058779 w 5736657"/>
              <a:gd name="connsiteY10" fmla="*/ 231140 h 3551855"/>
              <a:gd name="connsiteX11" fmla="*/ 5505650 w 5736657"/>
              <a:gd name="connsiteY11" fmla="*/ 3041716 h 3551855"/>
              <a:gd name="connsiteX12" fmla="*/ 5717406 w 5736657"/>
              <a:gd name="connsiteY12" fmla="*/ 3186095 h 3551855"/>
              <a:gd name="connsiteX13" fmla="*/ 5736657 w 5736657"/>
              <a:gd name="connsiteY13" fmla="*/ 3272723 h 3551855"/>
              <a:gd name="connsiteX14" fmla="*/ 5698156 w 5736657"/>
              <a:gd name="connsiteY14" fmla="*/ 3359350 h 3551855"/>
              <a:gd name="connsiteX15" fmla="*/ 5659655 w 5736657"/>
              <a:gd name="connsiteY15" fmla="*/ 3474853 h 3551855"/>
              <a:gd name="connsiteX16" fmla="*/ 5621154 w 5736657"/>
              <a:gd name="connsiteY16" fmla="*/ 3513354 h 3551855"/>
              <a:gd name="connsiteX17" fmla="*/ 5582653 w 5736657"/>
              <a:gd name="connsiteY17" fmla="*/ 3542230 h 3551855"/>
              <a:gd name="connsiteX18" fmla="*/ 0 w 5736657"/>
              <a:gd name="connsiteY18" fmla="*/ 3551855 h 3551855"/>
              <a:gd name="connsiteX0" fmla="*/ 0 w 5736657"/>
              <a:gd name="connsiteY0" fmla="*/ 3570259 h 3570259"/>
              <a:gd name="connsiteX1" fmla="*/ 0 w 5736657"/>
              <a:gd name="connsiteY1" fmla="*/ 249544 h 3570259"/>
              <a:gd name="connsiteX2" fmla="*/ 173255 w 5736657"/>
              <a:gd name="connsiteY2" fmla="*/ 66664 h 3570259"/>
              <a:gd name="connsiteX3" fmla="*/ 423512 w 5736657"/>
              <a:gd name="connsiteY3" fmla="*/ 28162 h 3570259"/>
              <a:gd name="connsiteX4" fmla="*/ 510139 w 5736657"/>
              <a:gd name="connsiteY4" fmla="*/ 18537 h 3570259"/>
              <a:gd name="connsiteX5" fmla="*/ 875899 w 5736657"/>
              <a:gd name="connsiteY5" fmla="*/ 47413 h 3570259"/>
              <a:gd name="connsiteX6" fmla="*/ 904775 w 5736657"/>
              <a:gd name="connsiteY6" fmla="*/ 57038 h 3570259"/>
              <a:gd name="connsiteX7" fmla="*/ 933650 w 5736657"/>
              <a:gd name="connsiteY7" fmla="*/ 76289 h 3570259"/>
              <a:gd name="connsiteX8" fmla="*/ 1029903 w 5736657"/>
              <a:gd name="connsiteY8" fmla="*/ 182167 h 3570259"/>
              <a:gd name="connsiteX9" fmla="*/ 1049154 w 5736657"/>
              <a:gd name="connsiteY9" fmla="*/ 220668 h 3570259"/>
              <a:gd name="connsiteX10" fmla="*/ 5505650 w 5736657"/>
              <a:gd name="connsiteY10" fmla="*/ 3060120 h 3570259"/>
              <a:gd name="connsiteX11" fmla="*/ 5717406 w 5736657"/>
              <a:gd name="connsiteY11" fmla="*/ 3204499 h 3570259"/>
              <a:gd name="connsiteX12" fmla="*/ 5736657 w 5736657"/>
              <a:gd name="connsiteY12" fmla="*/ 3291127 h 3570259"/>
              <a:gd name="connsiteX13" fmla="*/ 5698156 w 5736657"/>
              <a:gd name="connsiteY13" fmla="*/ 3377754 h 3570259"/>
              <a:gd name="connsiteX14" fmla="*/ 5659655 w 5736657"/>
              <a:gd name="connsiteY14" fmla="*/ 3493257 h 3570259"/>
              <a:gd name="connsiteX15" fmla="*/ 5621154 w 5736657"/>
              <a:gd name="connsiteY15" fmla="*/ 3531758 h 3570259"/>
              <a:gd name="connsiteX16" fmla="*/ 5582653 w 5736657"/>
              <a:gd name="connsiteY16" fmla="*/ 3560634 h 3570259"/>
              <a:gd name="connsiteX17" fmla="*/ 0 w 5736657"/>
              <a:gd name="connsiteY17" fmla="*/ 3570259 h 3570259"/>
              <a:gd name="connsiteX0" fmla="*/ 0 w 5736657"/>
              <a:gd name="connsiteY0" fmla="*/ 3630730 h 3630730"/>
              <a:gd name="connsiteX1" fmla="*/ 0 w 5736657"/>
              <a:gd name="connsiteY1" fmla="*/ 310015 h 3630730"/>
              <a:gd name="connsiteX2" fmla="*/ 173255 w 5736657"/>
              <a:gd name="connsiteY2" fmla="*/ 127135 h 3630730"/>
              <a:gd name="connsiteX3" fmla="*/ 423512 w 5736657"/>
              <a:gd name="connsiteY3" fmla="*/ 88633 h 3630730"/>
              <a:gd name="connsiteX4" fmla="*/ 510139 w 5736657"/>
              <a:gd name="connsiteY4" fmla="*/ 79008 h 3630730"/>
              <a:gd name="connsiteX5" fmla="*/ 875899 w 5736657"/>
              <a:gd name="connsiteY5" fmla="*/ 107884 h 3630730"/>
              <a:gd name="connsiteX6" fmla="*/ 904775 w 5736657"/>
              <a:gd name="connsiteY6" fmla="*/ 117509 h 3630730"/>
              <a:gd name="connsiteX7" fmla="*/ 933650 w 5736657"/>
              <a:gd name="connsiteY7" fmla="*/ 136760 h 3630730"/>
              <a:gd name="connsiteX8" fmla="*/ 1029903 w 5736657"/>
              <a:gd name="connsiteY8" fmla="*/ 242638 h 3630730"/>
              <a:gd name="connsiteX9" fmla="*/ 5505650 w 5736657"/>
              <a:gd name="connsiteY9" fmla="*/ 3120591 h 3630730"/>
              <a:gd name="connsiteX10" fmla="*/ 5717406 w 5736657"/>
              <a:gd name="connsiteY10" fmla="*/ 3264970 h 3630730"/>
              <a:gd name="connsiteX11" fmla="*/ 5736657 w 5736657"/>
              <a:gd name="connsiteY11" fmla="*/ 3351598 h 3630730"/>
              <a:gd name="connsiteX12" fmla="*/ 5698156 w 5736657"/>
              <a:gd name="connsiteY12" fmla="*/ 3438225 h 3630730"/>
              <a:gd name="connsiteX13" fmla="*/ 5659655 w 5736657"/>
              <a:gd name="connsiteY13" fmla="*/ 3553728 h 3630730"/>
              <a:gd name="connsiteX14" fmla="*/ 5621154 w 5736657"/>
              <a:gd name="connsiteY14" fmla="*/ 3592229 h 3630730"/>
              <a:gd name="connsiteX15" fmla="*/ 5582653 w 5736657"/>
              <a:gd name="connsiteY15" fmla="*/ 3621105 h 3630730"/>
              <a:gd name="connsiteX16" fmla="*/ 0 w 5736657"/>
              <a:gd name="connsiteY16" fmla="*/ 3630730 h 3630730"/>
              <a:gd name="connsiteX0" fmla="*/ 0 w 5736657"/>
              <a:gd name="connsiteY0" fmla="*/ 3720333 h 3720333"/>
              <a:gd name="connsiteX1" fmla="*/ 0 w 5736657"/>
              <a:gd name="connsiteY1" fmla="*/ 399618 h 3720333"/>
              <a:gd name="connsiteX2" fmla="*/ 173255 w 5736657"/>
              <a:gd name="connsiteY2" fmla="*/ 216738 h 3720333"/>
              <a:gd name="connsiteX3" fmla="*/ 423512 w 5736657"/>
              <a:gd name="connsiteY3" fmla="*/ 178236 h 3720333"/>
              <a:gd name="connsiteX4" fmla="*/ 510139 w 5736657"/>
              <a:gd name="connsiteY4" fmla="*/ 168611 h 3720333"/>
              <a:gd name="connsiteX5" fmla="*/ 875899 w 5736657"/>
              <a:gd name="connsiteY5" fmla="*/ 197487 h 3720333"/>
              <a:gd name="connsiteX6" fmla="*/ 904775 w 5736657"/>
              <a:gd name="connsiteY6" fmla="*/ 207112 h 3720333"/>
              <a:gd name="connsiteX7" fmla="*/ 933650 w 5736657"/>
              <a:gd name="connsiteY7" fmla="*/ 226363 h 3720333"/>
              <a:gd name="connsiteX8" fmla="*/ 5505650 w 5736657"/>
              <a:gd name="connsiteY8" fmla="*/ 3210194 h 3720333"/>
              <a:gd name="connsiteX9" fmla="*/ 5717406 w 5736657"/>
              <a:gd name="connsiteY9" fmla="*/ 3354573 h 3720333"/>
              <a:gd name="connsiteX10" fmla="*/ 5736657 w 5736657"/>
              <a:gd name="connsiteY10" fmla="*/ 3441201 h 3720333"/>
              <a:gd name="connsiteX11" fmla="*/ 5698156 w 5736657"/>
              <a:gd name="connsiteY11" fmla="*/ 3527828 h 3720333"/>
              <a:gd name="connsiteX12" fmla="*/ 5659655 w 5736657"/>
              <a:gd name="connsiteY12" fmla="*/ 3643331 h 3720333"/>
              <a:gd name="connsiteX13" fmla="*/ 5621154 w 5736657"/>
              <a:gd name="connsiteY13" fmla="*/ 3681832 h 3720333"/>
              <a:gd name="connsiteX14" fmla="*/ 5582653 w 5736657"/>
              <a:gd name="connsiteY14" fmla="*/ 3710708 h 3720333"/>
              <a:gd name="connsiteX15" fmla="*/ 0 w 5736657"/>
              <a:gd name="connsiteY15" fmla="*/ 3720333 h 3720333"/>
              <a:gd name="connsiteX0" fmla="*/ 0 w 5736657"/>
              <a:gd name="connsiteY0" fmla="*/ 3738182 h 3738182"/>
              <a:gd name="connsiteX1" fmla="*/ 0 w 5736657"/>
              <a:gd name="connsiteY1" fmla="*/ 417467 h 3738182"/>
              <a:gd name="connsiteX2" fmla="*/ 173255 w 5736657"/>
              <a:gd name="connsiteY2" fmla="*/ 234587 h 3738182"/>
              <a:gd name="connsiteX3" fmla="*/ 423512 w 5736657"/>
              <a:gd name="connsiteY3" fmla="*/ 196085 h 3738182"/>
              <a:gd name="connsiteX4" fmla="*/ 510139 w 5736657"/>
              <a:gd name="connsiteY4" fmla="*/ 186460 h 3738182"/>
              <a:gd name="connsiteX5" fmla="*/ 875899 w 5736657"/>
              <a:gd name="connsiteY5" fmla="*/ 215336 h 3738182"/>
              <a:gd name="connsiteX6" fmla="*/ 904775 w 5736657"/>
              <a:gd name="connsiteY6" fmla="*/ 224961 h 3738182"/>
              <a:gd name="connsiteX7" fmla="*/ 5505650 w 5736657"/>
              <a:gd name="connsiteY7" fmla="*/ 3228043 h 3738182"/>
              <a:gd name="connsiteX8" fmla="*/ 5717406 w 5736657"/>
              <a:gd name="connsiteY8" fmla="*/ 3372422 h 3738182"/>
              <a:gd name="connsiteX9" fmla="*/ 5736657 w 5736657"/>
              <a:gd name="connsiteY9" fmla="*/ 3459050 h 3738182"/>
              <a:gd name="connsiteX10" fmla="*/ 5698156 w 5736657"/>
              <a:gd name="connsiteY10" fmla="*/ 3545677 h 3738182"/>
              <a:gd name="connsiteX11" fmla="*/ 5659655 w 5736657"/>
              <a:gd name="connsiteY11" fmla="*/ 3661180 h 3738182"/>
              <a:gd name="connsiteX12" fmla="*/ 5621154 w 5736657"/>
              <a:gd name="connsiteY12" fmla="*/ 3699681 h 3738182"/>
              <a:gd name="connsiteX13" fmla="*/ 5582653 w 5736657"/>
              <a:gd name="connsiteY13" fmla="*/ 3728557 h 3738182"/>
              <a:gd name="connsiteX14" fmla="*/ 0 w 5736657"/>
              <a:gd name="connsiteY14" fmla="*/ 3738182 h 3738182"/>
              <a:gd name="connsiteX0" fmla="*/ 0 w 5736657"/>
              <a:gd name="connsiteY0" fmla="*/ 3754666 h 3754666"/>
              <a:gd name="connsiteX1" fmla="*/ 0 w 5736657"/>
              <a:gd name="connsiteY1" fmla="*/ 433951 h 3754666"/>
              <a:gd name="connsiteX2" fmla="*/ 173255 w 5736657"/>
              <a:gd name="connsiteY2" fmla="*/ 251071 h 3754666"/>
              <a:gd name="connsiteX3" fmla="*/ 423512 w 5736657"/>
              <a:gd name="connsiteY3" fmla="*/ 212569 h 3754666"/>
              <a:gd name="connsiteX4" fmla="*/ 510139 w 5736657"/>
              <a:gd name="connsiteY4" fmla="*/ 202944 h 3754666"/>
              <a:gd name="connsiteX5" fmla="*/ 875899 w 5736657"/>
              <a:gd name="connsiteY5" fmla="*/ 231820 h 3754666"/>
              <a:gd name="connsiteX6" fmla="*/ 5505650 w 5736657"/>
              <a:gd name="connsiteY6" fmla="*/ 3244527 h 3754666"/>
              <a:gd name="connsiteX7" fmla="*/ 5717406 w 5736657"/>
              <a:gd name="connsiteY7" fmla="*/ 3388906 h 3754666"/>
              <a:gd name="connsiteX8" fmla="*/ 5736657 w 5736657"/>
              <a:gd name="connsiteY8" fmla="*/ 3475534 h 3754666"/>
              <a:gd name="connsiteX9" fmla="*/ 5698156 w 5736657"/>
              <a:gd name="connsiteY9" fmla="*/ 3562161 h 3754666"/>
              <a:gd name="connsiteX10" fmla="*/ 5659655 w 5736657"/>
              <a:gd name="connsiteY10" fmla="*/ 3677664 h 3754666"/>
              <a:gd name="connsiteX11" fmla="*/ 5621154 w 5736657"/>
              <a:gd name="connsiteY11" fmla="*/ 3716165 h 3754666"/>
              <a:gd name="connsiteX12" fmla="*/ 5582653 w 5736657"/>
              <a:gd name="connsiteY12" fmla="*/ 3745041 h 3754666"/>
              <a:gd name="connsiteX13" fmla="*/ 0 w 5736657"/>
              <a:gd name="connsiteY13" fmla="*/ 3754666 h 3754666"/>
              <a:gd name="connsiteX0" fmla="*/ 0 w 5736657"/>
              <a:gd name="connsiteY0" fmla="*/ 3569489 h 3569489"/>
              <a:gd name="connsiteX1" fmla="*/ 0 w 5736657"/>
              <a:gd name="connsiteY1" fmla="*/ 248774 h 3569489"/>
              <a:gd name="connsiteX2" fmla="*/ 173255 w 5736657"/>
              <a:gd name="connsiteY2" fmla="*/ 65894 h 3569489"/>
              <a:gd name="connsiteX3" fmla="*/ 423512 w 5736657"/>
              <a:gd name="connsiteY3" fmla="*/ 27392 h 3569489"/>
              <a:gd name="connsiteX4" fmla="*/ 510139 w 5736657"/>
              <a:gd name="connsiteY4" fmla="*/ 17767 h 3569489"/>
              <a:gd name="connsiteX5" fmla="*/ 875899 w 5736657"/>
              <a:gd name="connsiteY5" fmla="*/ 46643 h 3569489"/>
              <a:gd name="connsiteX6" fmla="*/ 5505650 w 5736657"/>
              <a:gd name="connsiteY6" fmla="*/ 3059350 h 3569489"/>
              <a:gd name="connsiteX7" fmla="*/ 5717406 w 5736657"/>
              <a:gd name="connsiteY7" fmla="*/ 3203729 h 3569489"/>
              <a:gd name="connsiteX8" fmla="*/ 5736657 w 5736657"/>
              <a:gd name="connsiteY8" fmla="*/ 3290357 h 3569489"/>
              <a:gd name="connsiteX9" fmla="*/ 5698156 w 5736657"/>
              <a:gd name="connsiteY9" fmla="*/ 3376984 h 3569489"/>
              <a:gd name="connsiteX10" fmla="*/ 5659655 w 5736657"/>
              <a:gd name="connsiteY10" fmla="*/ 3492487 h 3569489"/>
              <a:gd name="connsiteX11" fmla="*/ 5621154 w 5736657"/>
              <a:gd name="connsiteY11" fmla="*/ 3530988 h 3569489"/>
              <a:gd name="connsiteX12" fmla="*/ 5582653 w 5736657"/>
              <a:gd name="connsiteY12" fmla="*/ 3559864 h 3569489"/>
              <a:gd name="connsiteX13" fmla="*/ 0 w 5736657"/>
              <a:gd name="connsiteY13" fmla="*/ 3569489 h 3569489"/>
              <a:gd name="connsiteX0" fmla="*/ 0 w 5736657"/>
              <a:gd name="connsiteY0" fmla="*/ 3569489 h 3569489"/>
              <a:gd name="connsiteX1" fmla="*/ 0 w 5736657"/>
              <a:gd name="connsiteY1" fmla="*/ 248774 h 3569489"/>
              <a:gd name="connsiteX2" fmla="*/ 173255 w 5736657"/>
              <a:gd name="connsiteY2" fmla="*/ 65894 h 3569489"/>
              <a:gd name="connsiteX3" fmla="*/ 510139 w 5736657"/>
              <a:gd name="connsiteY3" fmla="*/ 17767 h 3569489"/>
              <a:gd name="connsiteX4" fmla="*/ 875899 w 5736657"/>
              <a:gd name="connsiteY4" fmla="*/ 46643 h 3569489"/>
              <a:gd name="connsiteX5" fmla="*/ 5505650 w 5736657"/>
              <a:gd name="connsiteY5" fmla="*/ 3059350 h 3569489"/>
              <a:gd name="connsiteX6" fmla="*/ 5717406 w 5736657"/>
              <a:gd name="connsiteY6" fmla="*/ 3203729 h 3569489"/>
              <a:gd name="connsiteX7" fmla="*/ 5736657 w 5736657"/>
              <a:gd name="connsiteY7" fmla="*/ 3290357 h 3569489"/>
              <a:gd name="connsiteX8" fmla="*/ 5698156 w 5736657"/>
              <a:gd name="connsiteY8" fmla="*/ 3376984 h 3569489"/>
              <a:gd name="connsiteX9" fmla="*/ 5659655 w 5736657"/>
              <a:gd name="connsiteY9" fmla="*/ 3492487 h 3569489"/>
              <a:gd name="connsiteX10" fmla="*/ 5621154 w 5736657"/>
              <a:gd name="connsiteY10" fmla="*/ 3530988 h 3569489"/>
              <a:gd name="connsiteX11" fmla="*/ 5582653 w 5736657"/>
              <a:gd name="connsiteY11" fmla="*/ 3559864 h 3569489"/>
              <a:gd name="connsiteX12" fmla="*/ 0 w 5736657"/>
              <a:gd name="connsiteY12" fmla="*/ 3569489 h 3569489"/>
              <a:gd name="connsiteX0" fmla="*/ 0 w 5736657"/>
              <a:gd name="connsiteY0" fmla="*/ 3522846 h 3522846"/>
              <a:gd name="connsiteX1" fmla="*/ 0 w 5736657"/>
              <a:gd name="connsiteY1" fmla="*/ 202131 h 3522846"/>
              <a:gd name="connsiteX2" fmla="*/ 173255 w 5736657"/>
              <a:gd name="connsiteY2" fmla="*/ 19251 h 3522846"/>
              <a:gd name="connsiteX3" fmla="*/ 875899 w 5736657"/>
              <a:gd name="connsiteY3" fmla="*/ 0 h 3522846"/>
              <a:gd name="connsiteX4" fmla="*/ 5505650 w 5736657"/>
              <a:gd name="connsiteY4" fmla="*/ 3012707 h 3522846"/>
              <a:gd name="connsiteX5" fmla="*/ 5717406 w 5736657"/>
              <a:gd name="connsiteY5" fmla="*/ 3157086 h 3522846"/>
              <a:gd name="connsiteX6" fmla="*/ 5736657 w 5736657"/>
              <a:gd name="connsiteY6" fmla="*/ 3243714 h 3522846"/>
              <a:gd name="connsiteX7" fmla="*/ 5698156 w 5736657"/>
              <a:gd name="connsiteY7" fmla="*/ 3330341 h 3522846"/>
              <a:gd name="connsiteX8" fmla="*/ 5659655 w 5736657"/>
              <a:gd name="connsiteY8" fmla="*/ 3445844 h 3522846"/>
              <a:gd name="connsiteX9" fmla="*/ 5621154 w 5736657"/>
              <a:gd name="connsiteY9" fmla="*/ 3484345 h 3522846"/>
              <a:gd name="connsiteX10" fmla="*/ 5582653 w 5736657"/>
              <a:gd name="connsiteY10" fmla="*/ 3513221 h 3522846"/>
              <a:gd name="connsiteX11" fmla="*/ 0 w 5736657"/>
              <a:gd name="connsiteY11" fmla="*/ 3522846 h 3522846"/>
              <a:gd name="connsiteX0" fmla="*/ 0 w 5729339"/>
              <a:gd name="connsiteY0" fmla="*/ 3522846 h 3522846"/>
              <a:gd name="connsiteX1" fmla="*/ 0 w 5729339"/>
              <a:gd name="connsiteY1" fmla="*/ 202131 h 3522846"/>
              <a:gd name="connsiteX2" fmla="*/ 173255 w 5729339"/>
              <a:gd name="connsiteY2" fmla="*/ 19251 h 3522846"/>
              <a:gd name="connsiteX3" fmla="*/ 875899 w 5729339"/>
              <a:gd name="connsiteY3" fmla="*/ 0 h 3522846"/>
              <a:gd name="connsiteX4" fmla="*/ 5505650 w 5729339"/>
              <a:gd name="connsiteY4" fmla="*/ 3012707 h 3522846"/>
              <a:gd name="connsiteX5" fmla="*/ 5717406 w 5729339"/>
              <a:gd name="connsiteY5" fmla="*/ 3157086 h 3522846"/>
              <a:gd name="connsiteX6" fmla="*/ 5698156 w 5729339"/>
              <a:gd name="connsiteY6" fmla="*/ 3330341 h 3522846"/>
              <a:gd name="connsiteX7" fmla="*/ 5659655 w 5729339"/>
              <a:gd name="connsiteY7" fmla="*/ 3445844 h 3522846"/>
              <a:gd name="connsiteX8" fmla="*/ 5621154 w 5729339"/>
              <a:gd name="connsiteY8" fmla="*/ 3484345 h 3522846"/>
              <a:gd name="connsiteX9" fmla="*/ 5582653 w 5729339"/>
              <a:gd name="connsiteY9" fmla="*/ 3513221 h 3522846"/>
              <a:gd name="connsiteX10" fmla="*/ 0 w 5729339"/>
              <a:gd name="connsiteY10" fmla="*/ 3522846 h 3522846"/>
              <a:gd name="connsiteX0" fmla="*/ 0 w 5723173"/>
              <a:gd name="connsiteY0" fmla="*/ 3522846 h 3522846"/>
              <a:gd name="connsiteX1" fmla="*/ 0 w 5723173"/>
              <a:gd name="connsiteY1" fmla="*/ 202131 h 3522846"/>
              <a:gd name="connsiteX2" fmla="*/ 173255 w 5723173"/>
              <a:gd name="connsiteY2" fmla="*/ 19251 h 3522846"/>
              <a:gd name="connsiteX3" fmla="*/ 875899 w 5723173"/>
              <a:gd name="connsiteY3" fmla="*/ 0 h 3522846"/>
              <a:gd name="connsiteX4" fmla="*/ 5505650 w 5723173"/>
              <a:gd name="connsiteY4" fmla="*/ 3012707 h 3522846"/>
              <a:gd name="connsiteX5" fmla="*/ 5717406 w 5723173"/>
              <a:gd name="connsiteY5" fmla="*/ 3157086 h 3522846"/>
              <a:gd name="connsiteX6" fmla="*/ 5659655 w 5723173"/>
              <a:gd name="connsiteY6" fmla="*/ 3445844 h 3522846"/>
              <a:gd name="connsiteX7" fmla="*/ 5621154 w 5723173"/>
              <a:gd name="connsiteY7" fmla="*/ 3484345 h 3522846"/>
              <a:gd name="connsiteX8" fmla="*/ 5582653 w 5723173"/>
              <a:gd name="connsiteY8" fmla="*/ 3513221 h 3522846"/>
              <a:gd name="connsiteX9" fmla="*/ 0 w 5723173"/>
              <a:gd name="connsiteY9" fmla="*/ 3522846 h 3522846"/>
              <a:gd name="connsiteX0" fmla="*/ 0 w 6017452"/>
              <a:gd name="connsiteY0" fmla="*/ 3522846 h 3522846"/>
              <a:gd name="connsiteX1" fmla="*/ 0 w 6017452"/>
              <a:gd name="connsiteY1" fmla="*/ 202131 h 3522846"/>
              <a:gd name="connsiteX2" fmla="*/ 173255 w 6017452"/>
              <a:gd name="connsiteY2" fmla="*/ 19251 h 3522846"/>
              <a:gd name="connsiteX3" fmla="*/ 875899 w 6017452"/>
              <a:gd name="connsiteY3" fmla="*/ 0 h 3522846"/>
              <a:gd name="connsiteX4" fmla="*/ 5505650 w 6017452"/>
              <a:gd name="connsiteY4" fmla="*/ 3012707 h 3522846"/>
              <a:gd name="connsiteX5" fmla="*/ 5717406 w 6017452"/>
              <a:gd name="connsiteY5" fmla="*/ 3157086 h 3522846"/>
              <a:gd name="connsiteX6" fmla="*/ 5659655 w 6017452"/>
              <a:gd name="connsiteY6" fmla="*/ 3445844 h 3522846"/>
              <a:gd name="connsiteX7" fmla="*/ 5582653 w 6017452"/>
              <a:gd name="connsiteY7" fmla="*/ 3513221 h 3522846"/>
              <a:gd name="connsiteX8" fmla="*/ 0 w 6017452"/>
              <a:gd name="connsiteY8" fmla="*/ 3522846 h 3522846"/>
              <a:gd name="connsiteX0" fmla="*/ 0 w 6047475"/>
              <a:gd name="connsiteY0" fmla="*/ 3522846 h 3522846"/>
              <a:gd name="connsiteX1" fmla="*/ 0 w 6047475"/>
              <a:gd name="connsiteY1" fmla="*/ 202131 h 3522846"/>
              <a:gd name="connsiteX2" fmla="*/ 173255 w 6047475"/>
              <a:gd name="connsiteY2" fmla="*/ 19251 h 3522846"/>
              <a:gd name="connsiteX3" fmla="*/ 875899 w 6047475"/>
              <a:gd name="connsiteY3" fmla="*/ 0 h 3522846"/>
              <a:gd name="connsiteX4" fmla="*/ 5505650 w 6047475"/>
              <a:gd name="connsiteY4" fmla="*/ 3012707 h 3522846"/>
              <a:gd name="connsiteX5" fmla="*/ 5717406 w 6047475"/>
              <a:gd name="connsiteY5" fmla="*/ 3157086 h 3522846"/>
              <a:gd name="connsiteX6" fmla="*/ 5582653 w 6047475"/>
              <a:gd name="connsiteY6" fmla="*/ 3513221 h 3522846"/>
              <a:gd name="connsiteX7" fmla="*/ 0 w 6047475"/>
              <a:gd name="connsiteY7" fmla="*/ 3522846 h 3522846"/>
              <a:gd name="connsiteX0" fmla="*/ 0 w 6048332"/>
              <a:gd name="connsiteY0" fmla="*/ 3522846 h 3522846"/>
              <a:gd name="connsiteX1" fmla="*/ 0 w 6048332"/>
              <a:gd name="connsiteY1" fmla="*/ 202131 h 3522846"/>
              <a:gd name="connsiteX2" fmla="*/ 173255 w 6048332"/>
              <a:gd name="connsiteY2" fmla="*/ 19251 h 3522846"/>
              <a:gd name="connsiteX3" fmla="*/ 875899 w 6048332"/>
              <a:gd name="connsiteY3" fmla="*/ 0 h 3522846"/>
              <a:gd name="connsiteX4" fmla="*/ 5505650 w 6048332"/>
              <a:gd name="connsiteY4" fmla="*/ 3012707 h 3522846"/>
              <a:gd name="connsiteX5" fmla="*/ 5717406 w 6048332"/>
              <a:gd name="connsiteY5" fmla="*/ 3157086 h 3522846"/>
              <a:gd name="connsiteX6" fmla="*/ 5582653 w 6048332"/>
              <a:gd name="connsiteY6" fmla="*/ 3513221 h 3522846"/>
              <a:gd name="connsiteX7" fmla="*/ 0 w 6048332"/>
              <a:gd name="connsiteY7" fmla="*/ 3522846 h 3522846"/>
              <a:gd name="connsiteX0" fmla="*/ 0 w 5827350"/>
              <a:gd name="connsiteY0" fmla="*/ 3522846 h 3522846"/>
              <a:gd name="connsiteX1" fmla="*/ 0 w 5827350"/>
              <a:gd name="connsiteY1" fmla="*/ 202131 h 3522846"/>
              <a:gd name="connsiteX2" fmla="*/ 173255 w 5827350"/>
              <a:gd name="connsiteY2" fmla="*/ 19251 h 3522846"/>
              <a:gd name="connsiteX3" fmla="*/ 875899 w 5827350"/>
              <a:gd name="connsiteY3" fmla="*/ 0 h 3522846"/>
              <a:gd name="connsiteX4" fmla="*/ 5505650 w 5827350"/>
              <a:gd name="connsiteY4" fmla="*/ 3012707 h 3522846"/>
              <a:gd name="connsiteX5" fmla="*/ 5717406 w 5827350"/>
              <a:gd name="connsiteY5" fmla="*/ 3157086 h 3522846"/>
              <a:gd name="connsiteX6" fmla="*/ 5582653 w 5827350"/>
              <a:gd name="connsiteY6" fmla="*/ 3513221 h 3522846"/>
              <a:gd name="connsiteX7" fmla="*/ 0 w 5827350"/>
              <a:gd name="connsiteY7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582653"/>
              <a:gd name="connsiteY0" fmla="*/ 3522846 h 3522846"/>
              <a:gd name="connsiteX1" fmla="*/ 0 w 5582653"/>
              <a:gd name="connsiteY1" fmla="*/ 202131 h 3522846"/>
              <a:gd name="connsiteX2" fmla="*/ 173255 w 5582653"/>
              <a:gd name="connsiteY2" fmla="*/ 19251 h 3522846"/>
              <a:gd name="connsiteX3" fmla="*/ 875899 w 5582653"/>
              <a:gd name="connsiteY3" fmla="*/ 0 h 3522846"/>
              <a:gd name="connsiteX4" fmla="*/ 5505650 w 5582653"/>
              <a:gd name="connsiteY4" fmla="*/ 3012707 h 3522846"/>
              <a:gd name="connsiteX5" fmla="*/ 5582653 w 5582653"/>
              <a:gd name="connsiteY5" fmla="*/ 3513221 h 3522846"/>
              <a:gd name="connsiteX6" fmla="*/ 0 w 5582653"/>
              <a:gd name="connsiteY6" fmla="*/ 3522846 h 3522846"/>
              <a:gd name="connsiteX0" fmla="*/ 0 w 5918232"/>
              <a:gd name="connsiteY0" fmla="*/ 3522846 h 3522846"/>
              <a:gd name="connsiteX1" fmla="*/ 0 w 5918232"/>
              <a:gd name="connsiteY1" fmla="*/ 202131 h 3522846"/>
              <a:gd name="connsiteX2" fmla="*/ 173255 w 5918232"/>
              <a:gd name="connsiteY2" fmla="*/ 19251 h 3522846"/>
              <a:gd name="connsiteX3" fmla="*/ 875899 w 5918232"/>
              <a:gd name="connsiteY3" fmla="*/ 0 h 3522846"/>
              <a:gd name="connsiteX4" fmla="*/ 5505650 w 5918232"/>
              <a:gd name="connsiteY4" fmla="*/ 3012707 h 3522846"/>
              <a:gd name="connsiteX5" fmla="*/ 5582653 w 5918232"/>
              <a:gd name="connsiteY5" fmla="*/ 3513221 h 3522846"/>
              <a:gd name="connsiteX6" fmla="*/ 0 w 5918232"/>
              <a:gd name="connsiteY6" fmla="*/ 3522846 h 3522846"/>
              <a:gd name="connsiteX0" fmla="*/ 0 w 5968250"/>
              <a:gd name="connsiteY0" fmla="*/ 3522846 h 3522846"/>
              <a:gd name="connsiteX1" fmla="*/ 0 w 5968250"/>
              <a:gd name="connsiteY1" fmla="*/ 202131 h 3522846"/>
              <a:gd name="connsiteX2" fmla="*/ 173255 w 5968250"/>
              <a:gd name="connsiteY2" fmla="*/ 19251 h 3522846"/>
              <a:gd name="connsiteX3" fmla="*/ 875899 w 5968250"/>
              <a:gd name="connsiteY3" fmla="*/ 0 h 3522846"/>
              <a:gd name="connsiteX4" fmla="*/ 5505650 w 5968250"/>
              <a:gd name="connsiteY4" fmla="*/ 3012707 h 3522846"/>
              <a:gd name="connsiteX5" fmla="*/ 5582653 w 5968250"/>
              <a:gd name="connsiteY5" fmla="*/ 3513221 h 3522846"/>
              <a:gd name="connsiteX6" fmla="*/ 0 w 5968250"/>
              <a:gd name="connsiteY6" fmla="*/ 3522846 h 3522846"/>
              <a:gd name="connsiteX0" fmla="*/ 0 w 6215718"/>
              <a:gd name="connsiteY0" fmla="*/ 3522846 h 3522846"/>
              <a:gd name="connsiteX1" fmla="*/ 0 w 6215718"/>
              <a:gd name="connsiteY1" fmla="*/ 202131 h 3522846"/>
              <a:gd name="connsiteX2" fmla="*/ 173255 w 6215718"/>
              <a:gd name="connsiteY2" fmla="*/ 19251 h 3522846"/>
              <a:gd name="connsiteX3" fmla="*/ 875899 w 6215718"/>
              <a:gd name="connsiteY3" fmla="*/ 0 h 3522846"/>
              <a:gd name="connsiteX4" fmla="*/ 5505650 w 6215718"/>
              <a:gd name="connsiteY4" fmla="*/ 3012707 h 3522846"/>
              <a:gd name="connsiteX5" fmla="*/ 5582653 w 6215718"/>
              <a:gd name="connsiteY5" fmla="*/ 3513221 h 3522846"/>
              <a:gd name="connsiteX6" fmla="*/ 0 w 6215718"/>
              <a:gd name="connsiteY6" fmla="*/ 3522846 h 3522846"/>
              <a:gd name="connsiteX0" fmla="*/ 0 w 6136128"/>
              <a:gd name="connsiteY0" fmla="*/ 3522846 h 3522846"/>
              <a:gd name="connsiteX1" fmla="*/ 0 w 6136128"/>
              <a:gd name="connsiteY1" fmla="*/ 202131 h 3522846"/>
              <a:gd name="connsiteX2" fmla="*/ 173255 w 6136128"/>
              <a:gd name="connsiteY2" fmla="*/ 19251 h 3522846"/>
              <a:gd name="connsiteX3" fmla="*/ 875899 w 6136128"/>
              <a:gd name="connsiteY3" fmla="*/ 0 h 3522846"/>
              <a:gd name="connsiteX4" fmla="*/ 5505650 w 6136128"/>
              <a:gd name="connsiteY4" fmla="*/ 3012707 h 3522846"/>
              <a:gd name="connsiteX5" fmla="*/ 5582653 w 6136128"/>
              <a:gd name="connsiteY5" fmla="*/ 3513221 h 3522846"/>
              <a:gd name="connsiteX6" fmla="*/ 0 w 6136128"/>
              <a:gd name="connsiteY6" fmla="*/ 3522846 h 3522846"/>
              <a:gd name="connsiteX0" fmla="*/ 0 w 6003217"/>
              <a:gd name="connsiteY0" fmla="*/ 3522846 h 3522846"/>
              <a:gd name="connsiteX1" fmla="*/ 0 w 6003217"/>
              <a:gd name="connsiteY1" fmla="*/ 202131 h 3522846"/>
              <a:gd name="connsiteX2" fmla="*/ 173255 w 6003217"/>
              <a:gd name="connsiteY2" fmla="*/ 19251 h 3522846"/>
              <a:gd name="connsiteX3" fmla="*/ 875899 w 6003217"/>
              <a:gd name="connsiteY3" fmla="*/ 0 h 3522846"/>
              <a:gd name="connsiteX4" fmla="*/ 5505650 w 6003217"/>
              <a:gd name="connsiteY4" fmla="*/ 3012707 h 3522846"/>
              <a:gd name="connsiteX5" fmla="*/ 5582653 w 6003217"/>
              <a:gd name="connsiteY5" fmla="*/ 3513221 h 3522846"/>
              <a:gd name="connsiteX6" fmla="*/ 0 w 6003217"/>
              <a:gd name="connsiteY6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69875"/>
              <a:gd name="connsiteY0" fmla="*/ 3522846 h 3522846"/>
              <a:gd name="connsiteX1" fmla="*/ 0 w 6169875"/>
              <a:gd name="connsiteY1" fmla="*/ 202131 h 3522846"/>
              <a:gd name="connsiteX2" fmla="*/ 173255 w 6169875"/>
              <a:gd name="connsiteY2" fmla="*/ 19251 h 3522846"/>
              <a:gd name="connsiteX3" fmla="*/ 875899 w 6169875"/>
              <a:gd name="connsiteY3" fmla="*/ 0 h 3522846"/>
              <a:gd name="connsiteX4" fmla="*/ 5505650 w 6169875"/>
              <a:gd name="connsiteY4" fmla="*/ 3012707 h 3522846"/>
              <a:gd name="connsiteX5" fmla="*/ 5993530 w 6169875"/>
              <a:gd name="connsiteY5" fmla="*/ 3347720 h 3522846"/>
              <a:gd name="connsiteX6" fmla="*/ 5582653 w 6169875"/>
              <a:gd name="connsiteY6" fmla="*/ 3513221 h 3522846"/>
              <a:gd name="connsiteX7" fmla="*/ 0 w 6169875"/>
              <a:gd name="connsiteY7" fmla="*/ 3522846 h 3522846"/>
              <a:gd name="connsiteX0" fmla="*/ 0 w 6176577"/>
              <a:gd name="connsiteY0" fmla="*/ 3522846 h 3522846"/>
              <a:gd name="connsiteX1" fmla="*/ 0 w 6176577"/>
              <a:gd name="connsiteY1" fmla="*/ 202131 h 3522846"/>
              <a:gd name="connsiteX2" fmla="*/ 173255 w 6176577"/>
              <a:gd name="connsiteY2" fmla="*/ 19251 h 3522846"/>
              <a:gd name="connsiteX3" fmla="*/ 875899 w 6176577"/>
              <a:gd name="connsiteY3" fmla="*/ 0 h 3522846"/>
              <a:gd name="connsiteX4" fmla="*/ 5505650 w 6176577"/>
              <a:gd name="connsiteY4" fmla="*/ 3012707 h 3522846"/>
              <a:gd name="connsiteX5" fmla="*/ 5993530 w 6176577"/>
              <a:gd name="connsiteY5" fmla="*/ 3347720 h 3522846"/>
              <a:gd name="connsiteX6" fmla="*/ 5582653 w 6176577"/>
              <a:gd name="connsiteY6" fmla="*/ 3513221 h 3522846"/>
              <a:gd name="connsiteX7" fmla="*/ 0 w 6176577"/>
              <a:gd name="connsiteY7" fmla="*/ 3522846 h 3522846"/>
              <a:gd name="connsiteX0" fmla="*/ 0 w 6176577"/>
              <a:gd name="connsiteY0" fmla="*/ 3522846 h 3522846"/>
              <a:gd name="connsiteX1" fmla="*/ 0 w 6176577"/>
              <a:gd name="connsiteY1" fmla="*/ 202131 h 3522846"/>
              <a:gd name="connsiteX2" fmla="*/ 173255 w 6176577"/>
              <a:gd name="connsiteY2" fmla="*/ 19251 h 3522846"/>
              <a:gd name="connsiteX3" fmla="*/ 875899 w 6176577"/>
              <a:gd name="connsiteY3" fmla="*/ 0 h 3522846"/>
              <a:gd name="connsiteX4" fmla="*/ 5505650 w 6176577"/>
              <a:gd name="connsiteY4" fmla="*/ 3012707 h 3522846"/>
              <a:gd name="connsiteX5" fmla="*/ 5993530 w 6176577"/>
              <a:gd name="connsiteY5" fmla="*/ 3347720 h 3522846"/>
              <a:gd name="connsiteX6" fmla="*/ 5582653 w 6176577"/>
              <a:gd name="connsiteY6" fmla="*/ 3513221 h 3522846"/>
              <a:gd name="connsiteX7" fmla="*/ 0 w 6176577"/>
              <a:gd name="connsiteY7" fmla="*/ 3522846 h 3522846"/>
              <a:gd name="connsiteX0" fmla="*/ 0 w 6200107"/>
              <a:gd name="connsiteY0" fmla="*/ 3522846 h 3529668"/>
              <a:gd name="connsiteX1" fmla="*/ 0 w 6200107"/>
              <a:gd name="connsiteY1" fmla="*/ 202131 h 3529668"/>
              <a:gd name="connsiteX2" fmla="*/ 173255 w 6200107"/>
              <a:gd name="connsiteY2" fmla="*/ 19251 h 3529668"/>
              <a:gd name="connsiteX3" fmla="*/ 875899 w 6200107"/>
              <a:gd name="connsiteY3" fmla="*/ 0 h 3529668"/>
              <a:gd name="connsiteX4" fmla="*/ 5505650 w 6200107"/>
              <a:gd name="connsiteY4" fmla="*/ 3012707 h 3529668"/>
              <a:gd name="connsiteX5" fmla="*/ 6037980 w 6200107"/>
              <a:gd name="connsiteY5" fmla="*/ 3328670 h 3529668"/>
              <a:gd name="connsiteX6" fmla="*/ 5582653 w 6200107"/>
              <a:gd name="connsiteY6" fmla="*/ 3513221 h 3529668"/>
              <a:gd name="connsiteX7" fmla="*/ 0 w 6200107"/>
              <a:gd name="connsiteY7" fmla="*/ 3522846 h 3529668"/>
              <a:gd name="connsiteX0" fmla="*/ 0 w 6194647"/>
              <a:gd name="connsiteY0" fmla="*/ 3522846 h 3529668"/>
              <a:gd name="connsiteX1" fmla="*/ 0 w 6194647"/>
              <a:gd name="connsiteY1" fmla="*/ 202131 h 3529668"/>
              <a:gd name="connsiteX2" fmla="*/ 173255 w 6194647"/>
              <a:gd name="connsiteY2" fmla="*/ 19251 h 3529668"/>
              <a:gd name="connsiteX3" fmla="*/ 875899 w 6194647"/>
              <a:gd name="connsiteY3" fmla="*/ 0 h 3529668"/>
              <a:gd name="connsiteX4" fmla="*/ 5505650 w 6194647"/>
              <a:gd name="connsiteY4" fmla="*/ 3012707 h 3529668"/>
              <a:gd name="connsiteX5" fmla="*/ 6037980 w 6194647"/>
              <a:gd name="connsiteY5" fmla="*/ 3328670 h 3529668"/>
              <a:gd name="connsiteX6" fmla="*/ 5582653 w 6194647"/>
              <a:gd name="connsiteY6" fmla="*/ 3513221 h 3529668"/>
              <a:gd name="connsiteX7" fmla="*/ 0 w 6194647"/>
              <a:gd name="connsiteY7" fmla="*/ 3522846 h 3529668"/>
              <a:gd name="connsiteX0" fmla="*/ 0 w 6157717"/>
              <a:gd name="connsiteY0" fmla="*/ 3522846 h 3529668"/>
              <a:gd name="connsiteX1" fmla="*/ 0 w 6157717"/>
              <a:gd name="connsiteY1" fmla="*/ 202131 h 3529668"/>
              <a:gd name="connsiteX2" fmla="*/ 173255 w 6157717"/>
              <a:gd name="connsiteY2" fmla="*/ 19251 h 3529668"/>
              <a:gd name="connsiteX3" fmla="*/ 875899 w 6157717"/>
              <a:gd name="connsiteY3" fmla="*/ 0 h 3529668"/>
              <a:gd name="connsiteX4" fmla="*/ 5505650 w 6157717"/>
              <a:gd name="connsiteY4" fmla="*/ 3012707 h 3529668"/>
              <a:gd name="connsiteX5" fmla="*/ 6037980 w 6157717"/>
              <a:gd name="connsiteY5" fmla="*/ 3328670 h 3529668"/>
              <a:gd name="connsiteX6" fmla="*/ 5582653 w 6157717"/>
              <a:gd name="connsiteY6" fmla="*/ 3513221 h 3529668"/>
              <a:gd name="connsiteX7" fmla="*/ 0 w 6157717"/>
              <a:gd name="connsiteY7" fmla="*/ 3522846 h 3529668"/>
              <a:gd name="connsiteX0" fmla="*/ 0 w 6157717"/>
              <a:gd name="connsiteY0" fmla="*/ 3522846 h 3529668"/>
              <a:gd name="connsiteX1" fmla="*/ 0 w 6157717"/>
              <a:gd name="connsiteY1" fmla="*/ 202131 h 3529668"/>
              <a:gd name="connsiteX2" fmla="*/ 173255 w 6157717"/>
              <a:gd name="connsiteY2" fmla="*/ 19251 h 3529668"/>
              <a:gd name="connsiteX3" fmla="*/ 875899 w 6157717"/>
              <a:gd name="connsiteY3" fmla="*/ 0 h 3529668"/>
              <a:gd name="connsiteX4" fmla="*/ 5505650 w 6157717"/>
              <a:gd name="connsiteY4" fmla="*/ 3012707 h 3529668"/>
              <a:gd name="connsiteX5" fmla="*/ 6037980 w 6157717"/>
              <a:gd name="connsiteY5" fmla="*/ 3328670 h 3529668"/>
              <a:gd name="connsiteX6" fmla="*/ 5582653 w 6157717"/>
              <a:gd name="connsiteY6" fmla="*/ 3513221 h 3529668"/>
              <a:gd name="connsiteX7" fmla="*/ 0 w 6157717"/>
              <a:gd name="connsiteY7" fmla="*/ 3522846 h 3529668"/>
              <a:gd name="connsiteX0" fmla="*/ 0 w 6136785"/>
              <a:gd name="connsiteY0" fmla="*/ 3522846 h 3525558"/>
              <a:gd name="connsiteX1" fmla="*/ 0 w 6136785"/>
              <a:gd name="connsiteY1" fmla="*/ 202131 h 3525558"/>
              <a:gd name="connsiteX2" fmla="*/ 173255 w 6136785"/>
              <a:gd name="connsiteY2" fmla="*/ 19251 h 3525558"/>
              <a:gd name="connsiteX3" fmla="*/ 875899 w 6136785"/>
              <a:gd name="connsiteY3" fmla="*/ 0 h 3525558"/>
              <a:gd name="connsiteX4" fmla="*/ 5505650 w 6136785"/>
              <a:gd name="connsiteY4" fmla="*/ 3012707 h 3525558"/>
              <a:gd name="connsiteX5" fmla="*/ 6037980 w 6136785"/>
              <a:gd name="connsiteY5" fmla="*/ 3328670 h 3525558"/>
              <a:gd name="connsiteX6" fmla="*/ 5582653 w 6136785"/>
              <a:gd name="connsiteY6" fmla="*/ 3513221 h 3525558"/>
              <a:gd name="connsiteX7" fmla="*/ 0 w 6136785"/>
              <a:gd name="connsiteY7" fmla="*/ 3522846 h 3525558"/>
              <a:gd name="connsiteX0" fmla="*/ 0 w 6061688"/>
              <a:gd name="connsiteY0" fmla="*/ 3522846 h 3525558"/>
              <a:gd name="connsiteX1" fmla="*/ 0 w 6061688"/>
              <a:gd name="connsiteY1" fmla="*/ 202131 h 3525558"/>
              <a:gd name="connsiteX2" fmla="*/ 173255 w 6061688"/>
              <a:gd name="connsiteY2" fmla="*/ 19251 h 3525558"/>
              <a:gd name="connsiteX3" fmla="*/ 875899 w 6061688"/>
              <a:gd name="connsiteY3" fmla="*/ 0 h 3525558"/>
              <a:gd name="connsiteX4" fmla="*/ 5505650 w 6061688"/>
              <a:gd name="connsiteY4" fmla="*/ 3012707 h 3525558"/>
              <a:gd name="connsiteX5" fmla="*/ 6037980 w 6061688"/>
              <a:gd name="connsiteY5" fmla="*/ 3328670 h 3525558"/>
              <a:gd name="connsiteX6" fmla="*/ 5582653 w 6061688"/>
              <a:gd name="connsiteY6" fmla="*/ 3513221 h 3525558"/>
              <a:gd name="connsiteX7" fmla="*/ 0 w 6061688"/>
              <a:gd name="connsiteY7" fmla="*/ 3522846 h 3525558"/>
              <a:gd name="connsiteX0" fmla="*/ 0 w 6061688"/>
              <a:gd name="connsiteY0" fmla="*/ 3522846 h 3525558"/>
              <a:gd name="connsiteX1" fmla="*/ 0 w 6061688"/>
              <a:gd name="connsiteY1" fmla="*/ 202131 h 3525558"/>
              <a:gd name="connsiteX2" fmla="*/ 173255 w 6061688"/>
              <a:gd name="connsiteY2" fmla="*/ 19251 h 3525558"/>
              <a:gd name="connsiteX3" fmla="*/ 875899 w 6061688"/>
              <a:gd name="connsiteY3" fmla="*/ 0 h 3525558"/>
              <a:gd name="connsiteX4" fmla="*/ 5505650 w 6061688"/>
              <a:gd name="connsiteY4" fmla="*/ 3012707 h 3525558"/>
              <a:gd name="connsiteX5" fmla="*/ 6037980 w 6061688"/>
              <a:gd name="connsiteY5" fmla="*/ 3328670 h 3525558"/>
              <a:gd name="connsiteX6" fmla="*/ 5582653 w 6061688"/>
              <a:gd name="connsiteY6" fmla="*/ 3513221 h 3525558"/>
              <a:gd name="connsiteX7" fmla="*/ 0 w 6061688"/>
              <a:gd name="connsiteY7" fmla="*/ 3522846 h 3525558"/>
              <a:gd name="connsiteX0" fmla="*/ 0 w 6093793"/>
              <a:gd name="connsiteY0" fmla="*/ 3677132 h 3679844"/>
              <a:gd name="connsiteX1" fmla="*/ 0 w 6093793"/>
              <a:gd name="connsiteY1" fmla="*/ 356417 h 3679844"/>
              <a:gd name="connsiteX2" fmla="*/ 173255 w 6093793"/>
              <a:gd name="connsiteY2" fmla="*/ 173537 h 3679844"/>
              <a:gd name="connsiteX3" fmla="*/ 875899 w 6093793"/>
              <a:gd name="connsiteY3" fmla="*/ 154286 h 3679844"/>
              <a:gd name="connsiteX4" fmla="*/ 4432500 w 6093793"/>
              <a:gd name="connsiteY4" fmla="*/ 2303393 h 3679844"/>
              <a:gd name="connsiteX5" fmla="*/ 6037980 w 6093793"/>
              <a:gd name="connsiteY5" fmla="*/ 3482956 h 3679844"/>
              <a:gd name="connsiteX6" fmla="*/ 5582653 w 6093793"/>
              <a:gd name="connsiteY6" fmla="*/ 3667507 h 3679844"/>
              <a:gd name="connsiteX7" fmla="*/ 0 w 6093793"/>
              <a:gd name="connsiteY7" fmla="*/ 3677132 h 3679844"/>
              <a:gd name="connsiteX0" fmla="*/ 0 w 6049623"/>
              <a:gd name="connsiteY0" fmla="*/ 3718037 h 3720749"/>
              <a:gd name="connsiteX1" fmla="*/ 0 w 6049623"/>
              <a:gd name="connsiteY1" fmla="*/ 397322 h 3720749"/>
              <a:gd name="connsiteX2" fmla="*/ 173255 w 6049623"/>
              <a:gd name="connsiteY2" fmla="*/ 214442 h 3720749"/>
              <a:gd name="connsiteX3" fmla="*/ 875899 w 6049623"/>
              <a:gd name="connsiteY3" fmla="*/ 195191 h 3720749"/>
              <a:gd name="connsiteX4" fmla="*/ 5194500 w 6049623"/>
              <a:gd name="connsiteY4" fmla="*/ 2896748 h 3720749"/>
              <a:gd name="connsiteX5" fmla="*/ 6037980 w 6049623"/>
              <a:gd name="connsiteY5" fmla="*/ 3523861 h 3720749"/>
              <a:gd name="connsiteX6" fmla="*/ 5582653 w 6049623"/>
              <a:gd name="connsiteY6" fmla="*/ 3708412 h 3720749"/>
              <a:gd name="connsiteX7" fmla="*/ 0 w 6049623"/>
              <a:gd name="connsiteY7" fmla="*/ 3718037 h 3720749"/>
              <a:gd name="connsiteX0" fmla="*/ 0 w 6049623"/>
              <a:gd name="connsiteY0" fmla="*/ 3724042 h 3726754"/>
              <a:gd name="connsiteX1" fmla="*/ 0 w 6049623"/>
              <a:gd name="connsiteY1" fmla="*/ 403327 h 3726754"/>
              <a:gd name="connsiteX2" fmla="*/ 173255 w 6049623"/>
              <a:gd name="connsiteY2" fmla="*/ 220447 h 3726754"/>
              <a:gd name="connsiteX3" fmla="*/ 875899 w 6049623"/>
              <a:gd name="connsiteY3" fmla="*/ 201196 h 3726754"/>
              <a:gd name="connsiteX4" fmla="*/ 5194500 w 6049623"/>
              <a:gd name="connsiteY4" fmla="*/ 2902753 h 3726754"/>
              <a:gd name="connsiteX5" fmla="*/ 6037980 w 6049623"/>
              <a:gd name="connsiteY5" fmla="*/ 3529866 h 3726754"/>
              <a:gd name="connsiteX6" fmla="*/ 5582653 w 6049623"/>
              <a:gd name="connsiteY6" fmla="*/ 3714417 h 3726754"/>
              <a:gd name="connsiteX7" fmla="*/ 0 w 6049623"/>
              <a:gd name="connsiteY7" fmla="*/ 3724042 h 3726754"/>
              <a:gd name="connsiteX0" fmla="*/ 0 w 6049623"/>
              <a:gd name="connsiteY0" fmla="*/ 3759424 h 3762136"/>
              <a:gd name="connsiteX1" fmla="*/ 0 w 6049623"/>
              <a:gd name="connsiteY1" fmla="*/ 438709 h 3762136"/>
              <a:gd name="connsiteX2" fmla="*/ 243105 w 6049623"/>
              <a:gd name="connsiteY2" fmla="*/ 160579 h 3762136"/>
              <a:gd name="connsiteX3" fmla="*/ 875899 w 6049623"/>
              <a:gd name="connsiteY3" fmla="*/ 236578 h 3762136"/>
              <a:gd name="connsiteX4" fmla="*/ 5194500 w 6049623"/>
              <a:gd name="connsiteY4" fmla="*/ 2938135 h 3762136"/>
              <a:gd name="connsiteX5" fmla="*/ 6037980 w 6049623"/>
              <a:gd name="connsiteY5" fmla="*/ 3565248 h 3762136"/>
              <a:gd name="connsiteX6" fmla="*/ 5582653 w 6049623"/>
              <a:gd name="connsiteY6" fmla="*/ 3749799 h 3762136"/>
              <a:gd name="connsiteX7" fmla="*/ 0 w 6049623"/>
              <a:gd name="connsiteY7" fmla="*/ 3759424 h 3762136"/>
              <a:gd name="connsiteX0" fmla="*/ 60 w 6049683"/>
              <a:gd name="connsiteY0" fmla="*/ 3759424 h 3762136"/>
              <a:gd name="connsiteX1" fmla="*/ 60 w 6049683"/>
              <a:gd name="connsiteY1" fmla="*/ 438709 h 3762136"/>
              <a:gd name="connsiteX2" fmla="*/ 243165 w 6049683"/>
              <a:gd name="connsiteY2" fmla="*/ 160579 h 3762136"/>
              <a:gd name="connsiteX3" fmla="*/ 875959 w 6049683"/>
              <a:gd name="connsiteY3" fmla="*/ 236578 h 3762136"/>
              <a:gd name="connsiteX4" fmla="*/ 5194560 w 6049683"/>
              <a:gd name="connsiteY4" fmla="*/ 2938135 h 3762136"/>
              <a:gd name="connsiteX5" fmla="*/ 6038040 w 6049683"/>
              <a:gd name="connsiteY5" fmla="*/ 3565248 h 3762136"/>
              <a:gd name="connsiteX6" fmla="*/ 5582713 w 6049683"/>
              <a:gd name="connsiteY6" fmla="*/ 3749799 h 3762136"/>
              <a:gd name="connsiteX7" fmla="*/ 60 w 6049683"/>
              <a:gd name="connsiteY7" fmla="*/ 3759424 h 3762136"/>
              <a:gd name="connsiteX0" fmla="*/ 60 w 6049683"/>
              <a:gd name="connsiteY0" fmla="*/ 3628898 h 3631610"/>
              <a:gd name="connsiteX1" fmla="*/ 60 w 6049683"/>
              <a:gd name="connsiteY1" fmla="*/ 308183 h 3631610"/>
              <a:gd name="connsiteX2" fmla="*/ 243165 w 6049683"/>
              <a:gd name="connsiteY2" fmla="*/ 30053 h 3631610"/>
              <a:gd name="connsiteX3" fmla="*/ 875959 w 6049683"/>
              <a:gd name="connsiteY3" fmla="*/ 106052 h 3631610"/>
              <a:gd name="connsiteX4" fmla="*/ 5194560 w 6049683"/>
              <a:gd name="connsiteY4" fmla="*/ 2807609 h 3631610"/>
              <a:gd name="connsiteX5" fmla="*/ 6038040 w 6049683"/>
              <a:gd name="connsiteY5" fmla="*/ 3434722 h 3631610"/>
              <a:gd name="connsiteX6" fmla="*/ 5582713 w 6049683"/>
              <a:gd name="connsiteY6" fmla="*/ 3619273 h 3631610"/>
              <a:gd name="connsiteX7" fmla="*/ 60 w 6049683"/>
              <a:gd name="connsiteY7" fmla="*/ 3628898 h 3631610"/>
              <a:gd name="connsiteX0" fmla="*/ 60 w 6049683"/>
              <a:gd name="connsiteY0" fmla="*/ 3634559 h 3637271"/>
              <a:gd name="connsiteX1" fmla="*/ 60 w 6049683"/>
              <a:gd name="connsiteY1" fmla="*/ 313844 h 3637271"/>
              <a:gd name="connsiteX2" fmla="*/ 243165 w 6049683"/>
              <a:gd name="connsiteY2" fmla="*/ 35714 h 3637271"/>
              <a:gd name="connsiteX3" fmla="*/ 875959 w 6049683"/>
              <a:gd name="connsiteY3" fmla="*/ 111713 h 3637271"/>
              <a:gd name="connsiteX4" fmla="*/ 5194560 w 6049683"/>
              <a:gd name="connsiteY4" fmla="*/ 2813270 h 3637271"/>
              <a:gd name="connsiteX5" fmla="*/ 6038040 w 6049683"/>
              <a:gd name="connsiteY5" fmla="*/ 3440383 h 3637271"/>
              <a:gd name="connsiteX6" fmla="*/ 5582713 w 6049683"/>
              <a:gd name="connsiteY6" fmla="*/ 3624934 h 3637271"/>
              <a:gd name="connsiteX7" fmla="*/ 60 w 6049683"/>
              <a:gd name="connsiteY7" fmla="*/ 3634559 h 3637271"/>
              <a:gd name="connsiteX0" fmla="*/ 60 w 6049683"/>
              <a:gd name="connsiteY0" fmla="*/ 3658210 h 3660922"/>
              <a:gd name="connsiteX1" fmla="*/ 60 w 6049683"/>
              <a:gd name="connsiteY1" fmla="*/ 337495 h 3660922"/>
              <a:gd name="connsiteX2" fmla="*/ 243165 w 6049683"/>
              <a:gd name="connsiteY2" fmla="*/ 59365 h 3660922"/>
              <a:gd name="connsiteX3" fmla="*/ 875959 w 6049683"/>
              <a:gd name="connsiteY3" fmla="*/ 135364 h 3660922"/>
              <a:gd name="connsiteX4" fmla="*/ 2926540 w 6049683"/>
              <a:gd name="connsiteY4" fmla="*/ 1406636 h 3660922"/>
              <a:gd name="connsiteX5" fmla="*/ 5194560 w 6049683"/>
              <a:gd name="connsiteY5" fmla="*/ 2836921 h 3660922"/>
              <a:gd name="connsiteX6" fmla="*/ 6038040 w 6049683"/>
              <a:gd name="connsiteY6" fmla="*/ 3464034 h 3660922"/>
              <a:gd name="connsiteX7" fmla="*/ 5582713 w 6049683"/>
              <a:gd name="connsiteY7" fmla="*/ 3648585 h 3660922"/>
              <a:gd name="connsiteX8" fmla="*/ 60 w 6049683"/>
              <a:gd name="connsiteY8" fmla="*/ 3658210 h 3660922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9683"/>
              <a:gd name="connsiteY0" fmla="*/ 3639471 h 3642183"/>
              <a:gd name="connsiteX1" fmla="*/ 60 w 6049683"/>
              <a:gd name="connsiteY1" fmla="*/ 318756 h 3642183"/>
              <a:gd name="connsiteX2" fmla="*/ 243165 w 6049683"/>
              <a:gd name="connsiteY2" fmla="*/ 40626 h 3642183"/>
              <a:gd name="connsiteX3" fmla="*/ 875959 w 6049683"/>
              <a:gd name="connsiteY3" fmla="*/ 116625 h 3642183"/>
              <a:gd name="connsiteX4" fmla="*/ 3282140 w 6049683"/>
              <a:gd name="connsiteY4" fmla="*/ 1095797 h 3642183"/>
              <a:gd name="connsiteX5" fmla="*/ 5194560 w 6049683"/>
              <a:gd name="connsiteY5" fmla="*/ 2818182 h 3642183"/>
              <a:gd name="connsiteX6" fmla="*/ 6038040 w 6049683"/>
              <a:gd name="connsiteY6" fmla="*/ 3445295 h 3642183"/>
              <a:gd name="connsiteX7" fmla="*/ 5582713 w 6049683"/>
              <a:gd name="connsiteY7" fmla="*/ 3629846 h 3642183"/>
              <a:gd name="connsiteX8" fmla="*/ 60 w 6049683"/>
              <a:gd name="connsiteY8" fmla="*/ 3639471 h 3642183"/>
              <a:gd name="connsiteX0" fmla="*/ 60 w 6044444"/>
              <a:gd name="connsiteY0" fmla="*/ 3639471 h 3642183"/>
              <a:gd name="connsiteX1" fmla="*/ 60 w 6044444"/>
              <a:gd name="connsiteY1" fmla="*/ 318756 h 3642183"/>
              <a:gd name="connsiteX2" fmla="*/ 243165 w 6044444"/>
              <a:gd name="connsiteY2" fmla="*/ 40626 h 3642183"/>
              <a:gd name="connsiteX3" fmla="*/ 875959 w 6044444"/>
              <a:gd name="connsiteY3" fmla="*/ 116625 h 3642183"/>
              <a:gd name="connsiteX4" fmla="*/ 3282140 w 6044444"/>
              <a:gd name="connsiteY4" fmla="*/ 1095797 h 3642183"/>
              <a:gd name="connsiteX5" fmla="*/ 5315210 w 6044444"/>
              <a:gd name="connsiteY5" fmla="*/ 2659432 h 3642183"/>
              <a:gd name="connsiteX6" fmla="*/ 6038040 w 6044444"/>
              <a:gd name="connsiteY6" fmla="*/ 3445295 h 3642183"/>
              <a:gd name="connsiteX7" fmla="*/ 5582713 w 6044444"/>
              <a:gd name="connsiteY7" fmla="*/ 3629846 h 3642183"/>
              <a:gd name="connsiteX8" fmla="*/ 60 w 6044444"/>
              <a:gd name="connsiteY8" fmla="*/ 3639471 h 3642183"/>
              <a:gd name="connsiteX0" fmla="*/ 61 w 6044445"/>
              <a:gd name="connsiteY0" fmla="*/ 3639471 h 3642183"/>
              <a:gd name="connsiteX1" fmla="*/ 61 w 6044445"/>
              <a:gd name="connsiteY1" fmla="*/ 318756 h 3642183"/>
              <a:gd name="connsiteX2" fmla="*/ 243166 w 6044445"/>
              <a:gd name="connsiteY2" fmla="*/ 40626 h 3642183"/>
              <a:gd name="connsiteX3" fmla="*/ 875960 w 6044445"/>
              <a:gd name="connsiteY3" fmla="*/ 116625 h 3642183"/>
              <a:gd name="connsiteX4" fmla="*/ 3282141 w 6044445"/>
              <a:gd name="connsiteY4" fmla="*/ 1095797 h 3642183"/>
              <a:gd name="connsiteX5" fmla="*/ 5315211 w 6044445"/>
              <a:gd name="connsiteY5" fmla="*/ 2659432 h 3642183"/>
              <a:gd name="connsiteX6" fmla="*/ 6038041 w 6044445"/>
              <a:gd name="connsiteY6" fmla="*/ 3445295 h 3642183"/>
              <a:gd name="connsiteX7" fmla="*/ 5582714 w 6044445"/>
              <a:gd name="connsiteY7" fmla="*/ 3629846 h 3642183"/>
              <a:gd name="connsiteX8" fmla="*/ 61 w 6044445"/>
              <a:gd name="connsiteY8" fmla="*/ 3639471 h 3642183"/>
              <a:gd name="connsiteX0" fmla="*/ 249 w 6044633"/>
              <a:gd name="connsiteY0" fmla="*/ 3604759 h 3607471"/>
              <a:gd name="connsiteX1" fmla="*/ 249 w 6044633"/>
              <a:gd name="connsiteY1" fmla="*/ 284044 h 3607471"/>
              <a:gd name="connsiteX2" fmla="*/ 243354 w 6044633"/>
              <a:gd name="connsiteY2" fmla="*/ 5914 h 3607471"/>
              <a:gd name="connsiteX3" fmla="*/ 1365098 w 6044633"/>
              <a:gd name="connsiteY3" fmla="*/ 177163 h 3607471"/>
              <a:gd name="connsiteX4" fmla="*/ 3282329 w 6044633"/>
              <a:gd name="connsiteY4" fmla="*/ 1061085 h 3607471"/>
              <a:gd name="connsiteX5" fmla="*/ 5315399 w 6044633"/>
              <a:gd name="connsiteY5" fmla="*/ 2624720 h 3607471"/>
              <a:gd name="connsiteX6" fmla="*/ 6038229 w 6044633"/>
              <a:gd name="connsiteY6" fmla="*/ 3410583 h 3607471"/>
              <a:gd name="connsiteX7" fmla="*/ 5582902 w 6044633"/>
              <a:gd name="connsiteY7" fmla="*/ 3595134 h 3607471"/>
              <a:gd name="connsiteX8" fmla="*/ 249 w 6044633"/>
              <a:gd name="connsiteY8" fmla="*/ 3604759 h 3607471"/>
              <a:gd name="connsiteX0" fmla="*/ 46 w 6044430"/>
              <a:gd name="connsiteY0" fmla="*/ 3604759 h 3607471"/>
              <a:gd name="connsiteX1" fmla="*/ 46 w 6044430"/>
              <a:gd name="connsiteY1" fmla="*/ 284044 h 3607471"/>
              <a:gd name="connsiteX2" fmla="*/ 357451 w 6044430"/>
              <a:gd name="connsiteY2" fmla="*/ 5914 h 3607471"/>
              <a:gd name="connsiteX3" fmla="*/ 1364895 w 6044430"/>
              <a:gd name="connsiteY3" fmla="*/ 177163 h 3607471"/>
              <a:gd name="connsiteX4" fmla="*/ 3282126 w 6044430"/>
              <a:gd name="connsiteY4" fmla="*/ 1061085 h 3607471"/>
              <a:gd name="connsiteX5" fmla="*/ 5315196 w 6044430"/>
              <a:gd name="connsiteY5" fmla="*/ 2624720 h 3607471"/>
              <a:gd name="connsiteX6" fmla="*/ 6038026 w 6044430"/>
              <a:gd name="connsiteY6" fmla="*/ 3410583 h 3607471"/>
              <a:gd name="connsiteX7" fmla="*/ 5582699 w 6044430"/>
              <a:gd name="connsiteY7" fmla="*/ 3595134 h 3607471"/>
              <a:gd name="connsiteX8" fmla="*/ 46 w 6044430"/>
              <a:gd name="connsiteY8" fmla="*/ 3604759 h 3607471"/>
              <a:gd name="connsiteX0" fmla="*/ 63 w 6044447"/>
              <a:gd name="connsiteY0" fmla="*/ 3625063 h 3627775"/>
              <a:gd name="connsiteX1" fmla="*/ 63 w 6044447"/>
              <a:gd name="connsiteY1" fmla="*/ 304348 h 3627775"/>
              <a:gd name="connsiteX2" fmla="*/ 357468 w 6044447"/>
              <a:gd name="connsiteY2" fmla="*/ 26218 h 3627775"/>
              <a:gd name="connsiteX3" fmla="*/ 1364912 w 6044447"/>
              <a:gd name="connsiteY3" fmla="*/ 197467 h 3627775"/>
              <a:gd name="connsiteX4" fmla="*/ 3282143 w 6044447"/>
              <a:gd name="connsiteY4" fmla="*/ 1081389 h 3627775"/>
              <a:gd name="connsiteX5" fmla="*/ 5315213 w 6044447"/>
              <a:gd name="connsiteY5" fmla="*/ 2645024 h 3627775"/>
              <a:gd name="connsiteX6" fmla="*/ 6038043 w 6044447"/>
              <a:gd name="connsiteY6" fmla="*/ 3430887 h 3627775"/>
              <a:gd name="connsiteX7" fmla="*/ 5582716 w 6044447"/>
              <a:gd name="connsiteY7" fmla="*/ 3615438 h 3627775"/>
              <a:gd name="connsiteX8" fmla="*/ 63 w 6044447"/>
              <a:gd name="connsiteY8" fmla="*/ 3625063 h 3627775"/>
              <a:gd name="connsiteX0" fmla="*/ 0 w 6044384"/>
              <a:gd name="connsiteY0" fmla="*/ 3617728 h 3620440"/>
              <a:gd name="connsiteX1" fmla="*/ 6350 w 6044384"/>
              <a:gd name="connsiteY1" fmla="*/ 487513 h 3620440"/>
              <a:gd name="connsiteX2" fmla="*/ 357405 w 6044384"/>
              <a:gd name="connsiteY2" fmla="*/ 18883 h 3620440"/>
              <a:gd name="connsiteX3" fmla="*/ 1364849 w 6044384"/>
              <a:gd name="connsiteY3" fmla="*/ 190132 h 3620440"/>
              <a:gd name="connsiteX4" fmla="*/ 3282080 w 6044384"/>
              <a:gd name="connsiteY4" fmla="*/ 1074054 h 3620440"/>
              <a:gd name="connsiteX5" fmla="*/ 5315150 w 6044384"/>
              <a:gd name="connsiteY5" fmla="*/ 2637689 h 3620440"/>
              <a:gd name="connsiteX6" fmla="*/ 6037980 w 6044384"/>
              <a:gd name="connsiteY6" fmla="*/ 3423552 h 3620440"/>
              <a:gd name="connsiteX7" fmla="*/ 5582653 w 6044384"/>
              <a:gd name="connsiteY7" fmla="*/ 3608103 h 3620440"/>
              <a:gd name="connsiteX8" fmla="*/ 0 w 6044384"/>
              <a:gd name="connsiteY8" fmla="*/ 3617728 h 3620440"/>
              <a:gd name="connsiteX0" fmla="*/ 0 w 6049970"/>
              <a:gd name="connsiteY0" fmla="*/ 3617728 h 3629618"/>
              <a:gd name="connsiteX1" fmla="*/ 6350 w 6049970"/>
              <a:gd name="connsiteY1" fmla="*/ 487513 h 3629618"/>
              <a:gd name="connsiteX2" fmla="*/ 357405 w 6049970"/>
              <a:gd name="connsiteY2" fmla="*/ 18883 h 3629618"/>
              <a:gd name="connsiteX3" fmla="*/ 1364849 w 6049970"/>
              <a:gd name="connsiteY3" fmla="*/ 190132 h 3629618"/>
              <a:gd name="connsiteX4" fmla="*/ 3282080 w 6049970"/>
              <a:gd name="connsiteY4" fmla="*/ 1074054 h 3629618"/>
              <a:gd name="connsiteX5" fmla="*/ 5315150 w 6049970"/>
              <a:gd name="connsiteY5" fmla="*/ 2637689 h 3629618"/>
              <a:gd name="connsiteX6" fmla="*/ 6037980 w 6049970"/>
              <a:gd name="connsiteY6" fmla="*/ 3423552 h 3629618"/>
              <a:gd name="connsiteX7" fmla="*/ 5582653 w 6049970"/>
              <a:gd name="connsiteY7" fmla="*/ 3608103 h 3629618"/>
              <a:gd name="connsiteX8" fmla="*/ 0 w 6049970"/>
              <a:gd name="connsiteY8" fmla="*/ 3617728 h 3629618"/>
              <a:gd name="connsiteX0" fmla="*/ 0 w 6608806"/>
              <a:gd name="connsiteY0" fmla="*/ 3617728 h 3624550"/>
              <a:gd name="connsiteX1" fmla="*/ 6350 w 6608806"/>
              <a:gd name="connsiteY1" fmla="*/ 487513 h 3624550"/>
              <a:gd name="connsiteX2" fmla="*/ 357405 w 6608806"/>
              <a:gd name="connsiteY2" fmla="*/ 18883 h 3624550"/>
              <a:gd name="connsiteX3" fmla="*/ 1364849 w 6608806"/>
              <a:gd name="connsiteY3" fmla="*/ 190132 h 3624550"/>
              <a:gd name="connsiteX4" fmla="*/ 3282080 w 6608806"/>
              <a:gd name="connsiteY4" fmla="*/ 1074054 h 3624550"/>
              <a:gd name="connsiteX5" fmla="*/ 5315150 w 6608806"/>
              <a:gd name="connsiteY5" fmla="*/ 2637689 h 3624550"/>
              <a:gd name="connsiteX6" fmla="*/ 6603130 w 6608806"/>
              <a:gd name="connsiteY6" fmla="*/ 3423552 h 3624550"/>
              <a:gd name="connsiteX7" fmla="*/ 5582653 w 6608806"/>
              <a:gd name="connsiteY7" fmla="*/ 3608103 h 3624550"/>
              <a:gd name="connsiteX8" fmla="*/ 0 w 6608806"/>
              <a:gd name="connsiteY8" fmla="*/ 3617728 h 3624550"/>
              <a:gd name="connsiteX0" fmla="*/ 0 w 6608806"/>
              <a:gd name="connsiteY0" fmla="*/ 3617728 h 3627034"/>
              <a:gd name="connsiteX1" fmla="*/ 6350 w 6608806"/>
              <a:gd name="connsiteY1" fmla="*/ 487513 h 3627034"/>
              <a:gd name="connsiteX2" fmla="*/ 357405 w 6608806"/>
              <a:gd name="connsiteY2" fmla="*/ 18883 h 3627034"/>
              <a:gd name="connsiteX3" fmla="*/ 1364849 w 6608806"/>
              <a:gd name="connsiteY3" fmla="*/ 190132 h 3627034"/>
              <a:gd name="connsiteX4" fmla="*/ 3282080 w 6608806"/>
              <a:gd name="connsiteY4" fmla="*/ 1074054 h 3627034"/>
              <a:gd name="connsiteX5" fmla="*/ 5315150 w 6608806"/>
              <a:gd name="connsiteY5" fmla="*/ 2637689 h 3627034"/>
              <a:gd name="connsiteX6" fmla="*/ 6603130 w 6608806"/>
              <a:gd name="connsiteY6" fmla="*/ 3423552 h 3627034"/>
              <a:gd name="connsiteX7" fmla="*/ 5582653 w 6608806"/>
              <a:gd name="connsiteY7" fmla="*/ 3608103 h 3627034"/>
              <a:gd name="connsiteX8" fmla="*/ 0 w 6608806"/>
              <a:gd name="connsiteY8" fmla="*/ 3617728 h 3627034"/>
              <a:gd name="connsiteX0" fmla="*/ 0 w 6463658"/>
              <a:gd name="connsiteY0" fmla="*/ 3617728 h 3657076"/>
              <a:gd name="connsiteX1" fmla="*/ 6350 w 6463658"/>
              <a:gd name="connsiteY1" fmla="*/ 487513 h 3657076"/>
              <a:gd name="connsiteX2" fmla="*/ 357405 w 6463658"/>
              <a:gd name="connsiteY2" fmla="*/ 18883 h 3657076"/>
              <a:gd name="connsiteX3" fmla="*/ 1364849 w 6463658"/>
              <a:gd name="connsiteY3" fmla="*/ 190132 h 3657076"/>
              <a:gd name="connsiteX4" fmla="*/ 3282080 w 6463658"/>
              <a:gd name="connsiteY4" fmla="*/ 1074054 h 3657076"/>
              <a:gd name="connsiteX5" fmla="*/ 5315150 w 6463658"/>
              <a:gd name="connsiteY5" fmla="*/ 2637689 h 3657076"/>
              <a:gd name="connsiteX6" fmla="*/ 6457080 w 6463658"/>
              <a:gd name="connsiteY6" fmla="*/ 3487052 h 3657076"/>
              <a:gd name="connsiteX7" fmla="*/ 5582653 w 6463658"/>
              <a:gd name="connsiteY7" fmla="*/ 3608103 h 3657076"/>
              <a:gd name="connsiteX8" fmla="*/ 0 w 6463658"/>
              <a:gd name="connsiteY8" fmla="*/ 3617728 h 3657076"/>
              <a:gd name="connsiteX0" fmla="*/ 0 w 6463658"/>
              <a:gd name="connsiteY0" fmla="*/ 3617728 h 3665442"/>
              <a:gd name="connsiteX1" fmla="*/ 6350 w 6463658"/>
              <a:gd name="connsiteY1" fmla="*/ 487513 h 3665442"/>
              <a:gd name="connsiteX2" fmla="*/ 357405 w 6463658"/>
              <a:gd name="connsiteY2" fmla="*/ 18883 h 3665442"/>
              <a:gd name="connsiteX3" fmla="*/ 1364849 w 6463658"/>
              <a:gd name="connsiteY3" fmla="*/ 190132 h 3665442"/>
              <a:gd name="connsiteX4" fmla="*/ 3282080 w 6463658"/>
              <a:gd name="connsiteY4" fmla="*/ 1074054 h 3665442"/>
              <a:gd name="connsiteX5" fmla="*/ 5315150 w 6463658"/>
              <a:gd name="connsiteY5" fmla="*/ 2637689 h 3665442"/>
              <a:gd name="connsiteX6" fmla="*/ 6457080 w 6463658"/>
              <a:gd name="connsiteY6" fmla="*/ 3487052 h 3665442"/>
              <a:gd name="connsiteX7" fmla="*/ 5582653 w 6463658"/>
              <a:gd name="connsiteY7" fmla="*/ 3608103 h 3665442"/>
              <a:gd name="connsiteX8" fmla="*/ 0 w 6463658"/>
              <a:gd name="connsiteY8" fmla="*/ 3617728 h 3665442"/>
              <a:gd name="connsiteX0" fmla="*/ 0 w 6457084"/>
              <a:gd name="connsiteY0" fmla="*/ 3617728 h 3617728"/>
              <a:gd name="connsiteX1" fmla="*/ 6350 w 6457084"/>
              <a:gd name="connsiteY1" fmla="*/ 487513 h 3617728"/>
              <a:gd name="connsiteX2" fmla="*/ 357405 w 6457084"/>
              <a:gd name="connsiteY2" fmla="*/ 18883 h 3617728"/>
              <a:gd name="connsiteX3" fmla="*/ 1364849 w 6457084"/>
              <a:gd name="connsiteY3" fmla="*/ 190132 h 3617728"/>
              <a:gd name="connsiteX4" fmla="*/ 3282080 w 6457084"/>
              <a:gd name="connsiteY4" fmla="*/ 1074054 h 3617728"/>
              <a:gd name="connsiteX5" fmla="*/ 5315150 w 6457084"/>
              <a:gd name="connsiteY5" fmla="*/ 2637689 h 3617728"/>
              <a:gd name="connsiteX6" fmla="*/ 6457080 w 6457084"/>
              <a:gd name="connsiteY6" fmla="*/ 3487052 h 3617728"/>
              <a:gd name="connsiteX7" fmla="*/ 5303253 w 6457084"/>
              <a:gd name="connsiteY7" fmla="*/ 3608103 h 3617728"/>
              <a:gd name="connsiteX8" fmla="*/ 0 w 6457084"/>
              <a:gd name="connsiteY8" fmla="*/ 3617728 h 3617728"/>
              <a:gd name="connsiteX0" fmla="*/ 0 w 6255296"/>
              <a:gd name="connsiteY0" fmla="*/ 3617728 h 3624091"/>
              <a:gd name="connsiteX1" fmla="*/ 6350 w 6255296"/>
              <a:gd name="connsiteY1" fmla="*/ 487513 h 3624091"/>
              <a:gd name="connsiteX2" fmla="*/ 357405 w 6255296"/>
              <a:gd name="connsiteY2" fmla="*/ 18883 h 3624091"/>
              <a:gd name="connsiteX3" fmla="*/ 1364849 w 6255296"/>
              <a:gd name="connsiteY3" fmla="*/ 190132 h 3624091"/>
              <a:gd name="connsiteX4" fmla="*/ 3282080 w 6255296"/>
              <a:gd name="connsiteY4" fmla="*/ 1074054 h 3624091"/>
              <a:gd name="connsiteX5" fmla="*/ 5315150 w 6255296"/>
              <a:gd name="connsiteY5" fmla="*/ 2637689 h 3624091"/>
              <a:gd name="connsiteX6" fmla="*/ 6253880 w 6255296"/>
              <a:gd name="connsiteY6" fmla="*/ 3429902 h 3624091"/>
              <a:gd name="connsiteX7" fmla="*/ 5303253 w 6255296"/>
              <a:gd name="connsiteY7" fmla="*/ 3608103 h 3624091"/>
              <a:gd name="connsiteX8" fmla="*/ 0 w 6255296"/>
              <a:gd name="connsiteY8" fmla="*/ 3617728 h 3624091"/>
              <a:gd name="connsiteX0" fmla="*/ 0 w 6270837"/>
              <a:gd name="connsiteY0" fmla="*/ 3617728 h 3624091"/>
              <a:gd name="connsiteX1" fmla="*/ 6350 w 6270837"/>
              <a:gd name="connsiteY1" fmla="*/ 487513 h 3624091"/>
              <a:gd name="connsiteX2" fmla="*/ 357405 w 6270837"/>
              <a:gd name="connsiteY2" fmla="*/ 18883 h 3624091"/>
              <a:gd name="connsiteX3" fmla="*/ 1364849 w 6270837"/>
              <a:gd name="connsiteY3" fmla="*/ 190132 h 3624091"/>
              <a:gd name="connsiteX4" fmla="*/ 3282080 w 6270837"/>
              <a:gd name="connsiteY4" fmla="*/ 1074054 h 3624091"/>
              <a:gd name="connsiteX5" fmla="*/ 5315150 w 6270837"/>
              <a:gd name="connsiteY5" fmla="*/ 2637689 h 3624091"/>
              <a:gd name="connsiteX6" fmla="*/ 6253880 w 6270837"/>
              <a:gd name="connsiteY6" fmla="*/ 3429902 h 3624091"/>
              <a:gd name="connsiteX7" fmla="*/ 5303253 w 6270837"/>
              <a:gd name="connsiteY7" fmla="*/ 3608103 h 3624091"/>
              <a:gd name="connsiteX8" fmla="*/ 0 w 6270837"/>
              <a:gd name="connsiteY8" fmla="*/ 3617728 h 3624091"/>
              <a:gd name="connsiteX0" fmla="*/ 0 w 6276899"/>
              <a:gd name="connsiteY0" fmla="*/ 3617728 h 3624091"/>
              <a:gd name="connsiteX1" fmla="*/ 6350 w 6276899"/>
              <a:gd name="connsiteY1" fmla="*/ 487513 h 3624091"/>
              <a:gd name="connsiteX2" fmla="*/ 357405 w 6276899"/>
              <a:gd name="connsiteY2" fmla="*/ 18883 h 3624091"/>
              <a:gd name="connsiteX3" fmla="*/ 1364849 w 6276899"/>
              <a:gd name="connsiteY3" fmla="*/ 190132 h 3624091"/>
              <a:gd name="connsiteX4" fmla="*/ 3282080 w 6276899"/>
              <a:gd name="connsiteY4" fmla="*/ 1074054 h 3624091"/>
              <a:gd name="connsiteX5" fmla="*/ 5315150 w 6276899"/>
              <a:gd name="connsiteY5" fmla="*/ 2637689 h 3624091"/>
              <a:gd name="connsiteX6" fmla="*/ 6253880 w 6276899"/>
              <a:gd name="connsiteY6" fmla="*/ 3429902 h 3624091"/>
              <a:gd name="connsiteX7" fmla="*/ 5303253 w 6276899"/>
              <a:gd name="connsiteY7" fmla="*/ 3608103 h 3624091"/>
              <a:gd name="connsiteX8" fmla="*/ 0 w 6276899"/>
              <a:gd name="connsiteY8" fmla="*/ 3617728 h 3624091"/>
              <a:gd name="connsiteX0" fmla="*/ 0 w 6260245"/>
              <a:gd name="connsiteY0" fmla="*/ 3617728 h 3624091"/>
              <a:gd name="connsiteX1" fmla="*/ 6350 w 6260245"/>
              <a:gd name="connsiteY1" fmla="*/ 487513 h 3624091"/>
              <a:gd name="connsiteX2" fmla="*/ 357405 w 6260245"/>
              <a:gd name="connsiteY2" fmla="*/ 18883 h 3624091"/>
              <a:gd name="connsiteX3" fmla="*/ 1364849 w 6260245"/>
              <a:gd name="connsiteY3" fmla="*/ 190132 h 3624091"/>
              <a:gd name="connsiteX4" fmla="*/ 3282080 w 6260245"/>
              <a:gd name="connsiteY4" fmla="*/ 1074054 h 3624091"/>
              <a:gd name="connsiteX5" fmla="*/ 5588200 w 6260245"/>
              <a:gd name="connsiteY5" fmla="*/ 2624989 h 3624091"/>
              <a:gd name="connsiteX6" fmla="*/ 6253880 w 6260245"/>
              <a:gd name="connsiteY6" fmla="*/ 3429902 h 3624091"/>
              <a:gd name="connsiteX7" fmla="*/ 5303253 w 6260245"/>
              <a:gd name="connsiteY7" fmla="*/ 3608103 h 3624091"/>
              <a:gd name="connsiteX8" fmla="*/ 0 w 6260245"/>
              <a:gd name="connsiteY8" fmla="*/ 3617728 h 3624091"/>
              <a:gd name="connsiteX0" fmla="*/ 0 w 6260154"/>
              <a:gd name="connsiteY0" fmla="*/ 3618028 h 3624391"/>
              <a:gd name="connsiteX1" fmla="*/ 6350 w 6260154"/>
              <a:gd name="connsiteY1" fmla="*/ 487813 h 3624391"/>
              <a:gd name="connsiteX2" fmla="*/ 357405 w 6260154"/>
              <a:gd name="connsiteY2" fmla="*/ 19183 h 3624391"/>
              <a:gd name="connsiteX3" fmla="*/ 1364849 w 6260154"/>
              <a:gd name="connsiteY3" fmla="*/ 190432 h 3624391"/>
              <a:gd name="connsiteX4" fmla="*/ 3307480 w 6260154"/>
              <a:gd name="connsiteY4" fmla="*/ 1087054 h 3624391"/>
              <a:gd name="connsiteX5" fmla="*/ 5588200 w 6260154"/>
              <a:gd name="connsiteY5" fmla="*/ 2625289 h 3624391"/>
              <a:gd name="connsiteX6" fmla="*/ 6253880 w 6260154"/>
              <a:gd name="connsiteY6" fmla="*/ 3430202 h 3624391"/>
              <a:gd name="connsiteX7" fmla="*/ 5303253 w 6260154"/>
              <a:gd name="connsiteY7" fmla="*/ 3608403 h 3624391"/>
              <a:gd name="connsiteX8" fmla="*/ 0 w 6260154"/>
              <a:gd name="connsiteY8" fmla="*/ 3618028 h 3624391"/>
              <a:gd name="connsiteX0" fmla="*/ 0 w 6260154"/>
              <a:gd name="connsiteY0" fmla="*/ 3618028 h 3624391"/>
              <a:gd name="connsiteX1" fmla="*/ 6350 w 6260154"/>
              <a:gd name="connsiteY1" fmla="*/ 487813 h 3624391"/>
              <a:gd name="connsiteX2" fmla="*/ 357405 w 6260154"/>
              <a:gd name="connsiteY2" fmla="*/ 19183 h 3624391"/>
              <a:gd name="connsiteX3" fmla="*/ 1364849 w 6260154"/>
              <a:gd name="connsiteY3" fmla="*/ 190432 h 3624391"/>
              <a:gd name="connsiteX4" fmla="*/ 3307480 w 6260154"/>
              <a:gd name="connsiteY4" fmla="*/ 1087054 h 3624391"/>
              <a:gd name="connsiteX5" fmla="*/ 5588200 w 6260154"/>
              <a:gd name="connsiteY5" fmla="*/ 2625289 h 3624391"/>
              <a:gd name="connsiteX6" fmla="*/ 6253880 w 6260154"/>
              <a:gd name="connsiteY6" fmla="*/ 3430202 h 3624391"/>
              <a:gd name="connsiteX7" fmla="*/ 5303253 w 6260154"/>
              <a:gd name="connsiteY7" fmla="*/ 3608403 h 3624391"/>
              <a:gd name="connsiteX8" fmla="*/ 0 w 6260154"/>
              <a:gd name="connsiteY8" fmla="*/ 3618028 h 3624391"/>
              <a:gd name="connsiteX0" fmla="*/ 0 w 6294856"/>
              <a:gd name="connsiteY0" fmla="*/ 3618028 h 3624391"/>
              <a:gd name="connsiteX1" fmla="*/ 6350 w 6294856"/>
              <a:gd name="connsiteY1" fmla="*/ 487813 h 3624391"/>
              <a:gd name="connsiteX2" fmla="*/ 357405 w 6294856"/>
              <a:gd name="connsiteY2" fmla="*/ 19183 h 3624391"/>
              <a:gd name="connsiteX3" fmla="*/ 1364849 w 6294856"/>
              <a:gd name="connsiteY3" fmla="*/ 190432 h 3624391"/>
              <a:gd name="connsiteX4" fmla="*/ 3307480 w 6294856"/>
              <a:gd name="connsiteY4" fmla="*/ 1087054 h 3624391"/>
              <a:gd name="connsiteX5" fmla="*/ 5588200 w 6294856"/>
              <a:gd name="connsiteY5" fmla="*/ 2625289 h 3624391"/>
              <a:gd name="connsiteX6" fmla="*/ 6253880 w 6294856"/>
              <a:gd name="connsiteY6" fmla="*/ 3430202 h 3624391"/>
              <a:gd name="connsiteX7" fmla="*/ 5303253 w 6294856"/>
              <a:gd name="connsiteY7" fmla="*/ 3608403 h 3624391"/>
              <a:gd name="connsiteX8" fmla="*/ 0 w 6294856"/>
              <a:gd name="connsiteY8" fmla="*/ 3618028 h 3624391"/>
              <a:gd name="connsiteX0" fmla="*/ 0 w 6289340"/>
              <a:gd name="connsiteY0" fmla="*/ 3618028 h 3618028"/>
              <a:gd name="connsiteX1" fmla="*/ 6350 w 6289340"/>
              <a:gd name="connsiteY1" fmla="*/ 487813 h 3618028"/>
              <a:gd name="connsiteX2" fmla="*/ 357405 w 6289340"/>
              <a:gd name="connsiteY2" fmla="*/ 19183 h 3618028"/>
              <a:gd name="connsiteX3" fmla="*/ 1364849 w 6289340"/>
              <a:gd name="connsiteY3" fmla="*/ 190432 h 3618028"/>
              <a:gd name="connsiteX4" fmla="*/ 3307480 w 6289340"/>
              <a:gd name="connsiteY4" fmla="*/ 1087054 h 3618028"/>
              <a:gd name="connsiteX5" fmla="*/ 5588200 w 6289340"/>
              <a:gd name="connsiteY5" fmla="*/ 2625289 h 3618028"/>
              <a:gd name="connsiteX6" fmla="*/ 6253880 w 6289340"/>
              <a:gd name="connsiteY6" fmla="*/ 3430202 h 3618028"/>
              <a:gd name="connsiteX7" fmla="*/ 4712703 w 6289340"/>
              <a:gd name="connsiteY7" fmla="*/ 3595703 h 3618028"/>
              <a:gd name="connsiteX8" fmla="*/ 0 w 6289340"/>
              <a:gd name="connsiteY8" fmla="*/ 3618028 h 3618028"/>
              <a:gd name="connsiteX0" fmla="*/ 0 w 6289340"/>
              <a:gd name="connsiteY0" fmla="*/ 3618028 h 3618028"/>
              <a:gd name="connsiteX1" fmla="*/ 6350 w 6289340"/>
              <a:gd name="connsiteY1" fmla="*/ 487813 h 3618028"/>
              <a:gd name="connsiteX2" fmla="*/ 357405 w 6289340"/>
              <a:gd name="connsiteY2" fmla="*/ 19183 h 3618028"/>
              <a:gd name="connsiteX3" fmla="*/ 1364849 w 6289340"/>
              <a:gd name="connsiteY3" fmla="*/ 190432 h 3618028"/>
              <a:gd name="connsiteX4" fmla="*/ 3307480 w 6289340"/>
              <a:gd name="connsiteY4" fmla="*/ 1087054 h 3618028"/>
              <a:gd name="connsiteX5" fmla="*/ 5588200 w 6289340"/>
              <a:gd name="connsiteY5" fmla="*/ 2625289 h 3618028"/>
              <a:gd name="connsiteX6" fmla="*/ 6253880 w 6289340"/>
              <a:gd name="connsiteY6" fmla="*/ 3430202 h 3618028"/>
              <a:gd name="connsiteX7" fmla="*/ 4712703 w 6289340"/>
              <a:gd name="connsiteY7" fmla="*/ 3595703 h 3618028"/>
              <a:gd name="connsiteX8" fmla="*/ 0 w 6289340"/>
              <a:gd name="connsiteY8" fmla="*/ 3618028 h 3618028"/>
              <a:gd name="connsiteX0" fmla="*/ 0 w 6008546"/>
              <a:gd name="connsiteY0" fmla="*/ 3618028 h 3619456"/>
              <a:gd name="connsiteX1" fmla="*/ 6350 w 6008546"/>
              <a:gd name="connsiteY1" fmla="*/ 487813 h 3619456"/>
              <a:gd name="connsiteX2" fmla="*/ 357405 w 6008546"/>
              <a:gd name="connsiteY2" fmla="*/ 19183 h 3619456"/>
              <a:gd name="connsiteX3" fmla="*/ 1364849 w 6008546"/>
              <a:gd name="connsiteY3" fmla="*/ 190432 h 3619456"/>
              <a:gd name="connsiteX4" fmla="*/ 3307480 w 6008546"/>
              <a:gd name="connsiteY4" fmla="*/ 1087054 h 3619456"/>
              <a:gd name="connsiteX5" fmla="*/ 5588200 w 6008546"/>
              <a:gd name="connsiteY5" fmla="*/ 2625289 h 3619456"/>
              <a:gd name="connsiteX6" fmla="*/ 5936380 w 6008546"/>
              <a:gd name="connsiteY6" fmla="*/ 3398452 h 3619456"/>
              <a:gd name="connsiteX7" fmla="*/ 4712703 w 6008546"/>
              <a:gd name="connsiteY7" fmla="*/ 3595703 h 3619456"/>
              <a:gd name="connsiteX8" fmla="*/ 0 w 6008546"/>
              <a:gd name="connsiteY8" fmla="*/ 3618028 h 3619456"/>
              <a:gd name="connsiteX0" fmla="*/ 0 w 6018061"/>
              <a:gd name="connsiteY0" fmla="*/ 3618028 h 3619456"/>
              <a:gd name="connsiteX1" fmla="*/ 6350 w 6018061"/>
              <a:gd name="connsiteY1" fmla="*/ 487813 h 3619456"/>
              <a:gd name="connsiteX2" fmla="*/ 357405 w 6018061"/>
              <a:gd name="connsiteY2" fmla="*/ 19183 h 3619456"/>
              <a:gd name="connsiteX3" fmla="*/ 1364849 w 6018061"/>
              <a:gd name="connsiteY3" fmla="*/ 190432 h 3619456"/>
              <a:gd name="connsiteX4" fmla="*/ 3307480 w 6018061"/>
              <a:gd name="connsiteY4" fmla="*/ 1087054 h 3619456"/>
              <a:gd name="connsiteX5" fmla="*/ 5588200 w 6018061"/>
              <a:gd name="connsiteY5" fmla="*/ 2625289 h 3619456"/>
              <a:gd name="connsiteX6" fmla="*/ 5936380 w 6018061"/>
              <a:gd name="connsiteY6" fmla="*/ 3398452 h 3619456"/>
              <a:gd name="connsiteX7" fmla="*/ 4712703 w 6018061"/>
              <a:gd name="connsiteY7" fmla="*/ 3595703 h 3619456"/>
              <a:gd name="connsiteX8" fmla="*/ 0 w 6018061"/>
              <a:gd name="connsiteY8" fmla="*/ 3618028 h 3619456"/>
              <a:gd name="connsiteX0" fmla="*/ 0 w 6065982"/>
              <a:gd name="connsiteY0" fmla="*/ 3618028 h 3619456"/>
              <a:gd name="connsiteX1" fmla="*/ 6350 w 6065982"/>
              <a:gd name="connsiteY1" fmla="*/ 487813 h 3619456"/>
              <a:gd name="connsiteX2" fmla="*/ 357405 w 6065982"/>
              <a:gd name="connsiteY2" fmla="*/ 19183 h 3619456"/>
              <a:gd name="connsiteX3" fmla="*/ 1364849 w 6065982"/>
              <a:gd name="connsiteY3" fmla="*/ 190432 h 3619456"/>
              <a:gd name="connsiteX4" fmla="*/ 3307480 w 6065982"/>
              <a:gd name="connsiteY4" fmla="*/ 1087054 h 3619456"/>
              <a:gd name="connsiteX5" fmla="*/ 5588200 w 6065982"/>
              <a:gd name="connsiteY5" fmla="*/ 2625289 h 3619456"/>
              <a:gd name="connsiteX6" fmla="*/ 5936380 w 6065982"/>
              <a:gd name="connsiteY6" fmla="*/ 3398452 h 3619456"/>
              <a:gd name="connsiteX7" fmla="*/ 4712703 w 6065982"/>
              <a:gd name="connsiteY7" fmla="*/ 3595703 h 3619456"/>
              <a:gd name="connsiteX8" fmla="*/ 0 w 6065982"/>
              <a:gd name="connsiteY8" fmla="*/ 3618028 h 3619456"/>
              <a:gd name="connsiteX0" fmla="*/ 0 w 6065982"/>
              <a:gd name="connsiteY0" fmla="*/ 3618028 h 3618028"/>
              <a:gd name="connsiteX1" fmla="*/ 6350 w 6065982"/>
              <a:gd name="connsiteY1" fmla="*/ 487813 h 3618028"/>
              <a:gd name="connsiteX2" fmla="*/ 357405 w 6065982"/>
              <a:gd name="connsiteY2" fmla="*/ 19183 h 3618028"/>
              <a:gd name="connsiteX3" fmla="*/ 1364849 w 6065982"/>
              <a:gd name="connsiteY3" fmla="*/ 190432 h 3618028"/>
              <a:gd name="connsiteX4" fmla="*/ 3307480 w 6065982"/>
              <a:gd name="connsiteY4" fmla="*/ 1087054 h 3618028"/>
              <a:gd name="connsiteX5" fmla="*/ 5588200 w 6065982"/>
              <a:gd name="connsiteY5" fmla="*/ 2625289 h 3618028"/>
              <a:gd name="connsiteX6" fmla="*/ 5936380 w 6065982"/>
              <a:gd name="connsiteY6" fmla="*/ 3398452 h 3618028"/>
              <a:gd name="connsiteX7" fmla="*/ 4712703 w 6065982"/>
              <a:gd name="connsiteY7" fmla="*/ 3595703 h 3618028"/>
              <a:gd name="connsiteX8" fmla="*/ 0 w 6065982"/>
              <a:gd name="connsiteY8" fmla="*/ 3618028 h 3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982" h="3618028">
                <a:moveTo>
                  <a:pt x="0" y="3618028"/>
                </a:moveTo>
                <a:cubicBezTo>
                  <a:pt x="2117" y="2574623"/>
                  <a:pt x="4233" y="1531218"/>
                  <a:pt x="6350" y="487813"/>
                </a:cubicBezTo>
                <a:cubicBezTo>
                  <a:pt x="3476" y="240431"/>
                  <a:pt x="130989" y="68746"/>
                  <a:pt x="357405" y="19183"/>
                </a:cubicBezTo>
                <a:cubicBezTo>
                  <a:pt x="583821" y="-30380"/>
                  <a:pt x="873170" y="12454"/>
                  <a:pt x="1364849" y="190432"/>
                </a:cubicBezTo>
                <a:cubicBezTo>
                  <a:pt x="1856528" y="368411"/>
                  <a:pt x="2603588" y="681245"/>
                  <a:pt x="3307480" y="1087054"/>
                </a:cubicBezTo>
                <a:cubicBezTo>
                  <a:pt x="4011372" y="1492863"/>
                  <a:pt x="5150050" y="2240056"/>
                  <a:pt x="5588200" y="2625289"/>
                </a:cubicBezTo>
                <a:cubicBezTo>
                  <a:pt x="6026350" y="3010522"/>
                  <a:pt x="6211691" y="3100274"/>
                  <a:pt x="5936380" y="3398452"/>
                </a:cubicBezTo>
                <a:cubicBezTo>
                  <a:pt x="5650558" y="3708014"/>
                  <a:pt x="5302050" y="3597207"/>
                  <a:pt x="4712703" y="3595703"/>
                </a:cubicBezTo>
                <a:lnTo>
                  <a:pt x="0" y="3618028"/>
                </a:lnTo>
                <a:close/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 dirty="0">
              <a:ln>
                <a:noFill/>
              </a:ln>
              <a:solidFill>
                <a:srgbClr val="97379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0EE14-FF0C-425F-9E59-B3DD28B86D13}"/>
              </a:ext>
            </a:extLst>
          </p:cNvPr>
          <p:cNvSpPr txBox="1"/>
          <p:nvPr/>
        </p:nvSpPr>
        <p:spPr>
          <a:xfrm>
            <a:off x="7090296" y="2054798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Agile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подходы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CF49E-BF51-4CA2-A04D-CC004B6C7126}"/>
              </a:ext>
            </a:extLst>
          </p:cNvPr>
          <p:cNvSpPr txBox="1"/>
          <p:nvPr/>
        </p:nvSpPr>
        <p:spPr>
          <a:xfrm>
            <a:off x="2466599" y="4833707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Традиционные подходы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4EFFA0-4D72-4AC9-9347-AB17DCA2086F}"/>
              </a:ext>
            </a:extLst>
          </p:cNvPr>
          <p:cNvSpPr txBox="1"/>
          <p:nvPr/>
        </p:nvSpPr>
        <p:spPr>
          <a:xfrm>
            <a:off x="4408633" y="5642234"/>
            <a:ext cx="25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Частота цикла доставки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F2C3E5-7978-4E6D-B28E-E626A9DC5366}"/>
              </a:ext>
            </a:extLst>
          </p:cNvPr>
          <p:cNvSpPr txBox="1"/>
          <p:nvPr/>
        </p:nvSpPr>
        <p:spPr>
          <a:xfrm>
            <a:off x="2879304" y="2137579"/>
            <a:ext cx="1872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Высокая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итеративность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7443BD-5D82-4953-8851-889BBD6B0C29}"/>
              </a:ext>
            </a:extLst>
          </p:cNvPr>
          <p:cNvSpPr txBox="1"/>
          <p:nvPr/>
        </p:nvSpPr>
        <p:spPr>
          <a:xfrm>
            <a:off x="6456040" y="4496614"/>
            <a:ext cx="2277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Высокая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инкрементальность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D1FE8A-B885-4400-9AC3-7F51EA73F1EB}"/>
              </a:ext>
            </a:extLst>
          </p:cNvPr>
          <p:cNvSpPr txBox="1"/>
          <p:nvPr/>
        </p:nvSpPr>
        <p:spPr>
          <a:xfrm rot="16200000">
            <a:off x="1169683" y="3244333"/>
            <a:ext cx="20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Количество версий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13DE82-5085-4670-A03C-74CA81A739EC}"/>
              </a:ext>
            </a:extLst>
          </p:cNvPr>
          <p:cNvSpPr txBox="1"/>
          <p:nvPr/>
        </p:nvSpPr>
        <p:spPr>
          <a:xfrm>
            <a:off x="2543585" y="5642234"/>
            <a:ext cx="8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Низкая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892727-BB7A-4F02-AE2D-C2E1D4C3B897}"/>
              </a:ext>
            </a:extLst>
          </p:cNvPr>
          <p:cNvSpPr txBox="1"/>
          <p:nvPr/>
        </p:nvSpPr>
        <p:spPr>
          <a:xfrm>
            <a:off x="8150119" y="5642234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Высокая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A1CD7-34A3-48DC-B9A4-EA4A530EB649}"/>
              </a:ext>
            </a:extLst>
          </p:cNvPr>
          <p:cNvSpPr txBox="1"/>
          <p:nvPr/>
        </p:nvSpPr>
        <p:spPr>
          <a:xfrm rot="16200000">
            <a:off x="1775842" y="483370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Малое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47F4F0-C640-4B50-85C5-C2A2D0649CE6}"/>
              </a:ext>
            </a:extLst>
          </p:cNvPr>
          <p:cNvSpPr txBox="1"/>
          <p:nvPr/>
        </p:nvSpPr>
        <p:spPr>
          <a:xfrm rot="16200000">
            <a:off x="1670590" y="1677741"/>
            <a:ext cx="10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Большое</a:t>
            </a:r>
          </a:p>
        </p:txBody>
      </p:sp>
    </p:spTree>
    <p:extLst>
      <p:ext uri="{BB962C8B-B14F-4D97-AF65-F5344CB8AC3E}">
        <p14:creationId xmlns:p14="http://schemas.microsoft.com/office/powerpoint/2010/main" val="30911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каком уровне применять (пример)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72D79-900B-4070-BC79-CF5292C0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07E3B-0DD7-4D25-826C-2EBC2231943D}" type="slidenum">
              <a:rPr kumimoji="1" lang="en-US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34D23F9-DDEA-494E-BA6D-274E75ADD806}"/>
              </a:ext>
            </a:extLst>
          </p:cNvPr>
          <p:cNvCxnSpPr>
            <a:cxnSpLocks/>
          </p:cNvCxnSpPr>
          <p:nvPr/>
        </p:nvCxnSpPr>
        <p:spPr>
          <a:xfrm>
            <a:off x="2495600" y="5517232"/>
            <a:ext cx="698477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81EEBE5-44CF-4B5D-92D4-A9901B2E0E1E}"/>
              </a:ext>
            </a:extLst>
          </p:cNvPr>
          <p:cNvCxnSpPr>
            <a:cxnSpLocks/>
          </p:cNvCxnSpPr>
          <p:nvPr/>
        </p:nvCxnSpPr>
        <p:spPr>
          <a:xfrm flipV="1">
            <a:off x="2495600" y="1417638"/>
            <a:ext cx="0" cy="409959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892727-BB7A-4F02-AE2D-C2E1D4C3B897}"/>
              </a:ext>
            </a:extLst>
          </p:cNvPr>
          <p:cNvSpPr txBox="1"/>
          <p:nvPr/>
        </p:nvSpPr>
        <p:spPr>
          <a:xfrm>
            <a:off x="1343472" y="1417638"/>
            <a:ext cx="10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Гибкость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47F4F0-C640-4B50-85C5-C2A2D0649CE6}"/>
              </a:ext>
            </a:extLst>
          </p:cNvPr>
          <p:cNvSpPr txBox="1"/>
          <p:nvPr/>
        </p:nvSpPr>
        <p:spPr>
          <a:xfrm>
            <a:off x="8026400" y="556746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Адаптивность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D4465AD6-65E2-4734-A316-5824587990CC}"/>
              </a:ext>
            </a:extLst>
          </p:cNvPr>
          <p:cNvSpPr/>
          <p:nvPr/>
        </p:nvSpPr>
        <p:spPr>
          <a:xfrm>
            <a:off x="2464067" y="1848051"/>
            <a:ext cx="6323798" cy="3647974"/>
          </a:xfrm>
          <a:custGeom>
            <a:avLst/>
            <a:gdLst>
              <a:gd name="connsiteX0" fmla="*/ 0 w 6323798"/>
              <a:gd name="connsiteY0" fmla="*/ 3647974 h 3647974"/>
              <a:gd name="connsiteX1" fmla="*/ 6323798 w 6323798"/>
              <a:gd name="connsiteY1" fmla="*/ 0 h 3647974"/>
              <a:gd name="connsiteX0" fmla="*/ 0 w 6323798"/>
              <a:gd name="connsiteY0" fmla="*/ 3647974 h 3647974"/>
              <a:gd name="connsiteX1" fmla="*/ 3493971 w 6323798"/>
              <a:gd name="connsiteY1" fmla="*/ 1636294 h 3647974"/>
              <a:gd name="connsiteX2" fmla="*/ 6323798 w 6323798"/>
              <a:gd name="connsiteY2" fmla="*/ 0 h 3647974"/>
              <a:gd name="connsiteX0" fmla="*/ 0 w 6323798"/>
              <a:gd name="connsiteY0" fmla="*/ 3647974 h 3647974"/>
              <a:gd name="connsiteX1" fmla="*/ 3821230 w 6323798"/>
              <a:gd name="connsiteY1" fmla="*/ 2040555 h 3647974"/>
              <a:gd name="connsiteX2" fmla="*/ 6323798 w 6323798"/>
              <a:gd name="connsiteY2" fmla="*/ 0 h 3647974"/>
              <a:gd name="connsiteX0" fmla="*/ 0 w 6323798"/>
              <a:gd name="connsiteY0" fmla="*/ 3647974 h 3647974"/>
              <a:gd name="connsiteX1" fmla="*/ 3821230 w 6323798"/>
              <a:gd name="connsiteY1" fmla="*/ 2040555 h 3647974"/>
              <a:gd name="connsiteX2" fmla="*/ 6323798 w 6323798"/>
              <a:gd name="connsiteY2" fmla="*/ 0 h 3647974"/>
              <a:gd name="connsiteX0" fmla="*/ 0 w 6323798"/>
              <a:gd name="connsiteY0" fmla="*/ 3647974 h 3647974"/>
              <a:gd name="connsiteX1" fmla="*/ 2194560 w 6323798"/>
              <a:gd name="connsiteY1" fmla="*/ 2964581 h 3647974"/>
              <a:gd name="connsiteX2" fmla="*/ 6323798 w 6323798"/>
              <a:gd name="connsiteY2" fmla="*/ 0 h 3647974"/>
              <a:gd name="connsiteX0" fmla="*/ 0 w 6323798"/>
              <a:gd name="connsiteY0" fmla="*/ 3647974 h 3647974"/>
              <a:gd name="connsiteX1" fmla="*/ 2194560 w 6323798"/>
              <a:gd name="connsiteY1" fmla="*/ 2964581 h 3647974"/>
              <a:gd name="connsiteX2" fmla="*/ 4552750 w 6323798"/>
              <a:gd name="connsiteY2" fmla="*/ 1366787 h 3647974"/>
              <a:gd name="connsiteX3" fmla="*/ 6323798 w 6323798"/>
              <a:gd name="connsiteY3" fmla="*/ 0 h 3647974"/>
              <a:gd name="connsiteX0" fmla="*/ 0 w 6323798"/>
              <a:gd name="connsiteY0" fmla="*/ 3647974 h 3647974"/>
              <a:gd name="connsiteX1" fmla="*/ 2194560 w 6323798"/>
              <a:gd name="connsiteY1" fmla="*/ 2964581 h 3647974"/>
              <a:gd name="connsiteX2" fmla="*/ 4918510 w 6323798"/>
              <a:gd name="connsiteY2" fmla="*/ 1511166 h 3647974"/>
              <a:gd name="connsiteX3" fmla="*/ 6323798 w 6323798"/>
              <a:gd name="connsiteY3" fmla="*/ 0 h 3647974"/>
              <a:gd name="connsiteX0" fmla="*/ 0 w 6323798"/>
              <a:gd name="connsiteY0" fmla="*/ 3647974 h 3647974"/>
              <a:gd name="connsiteX1" fmla="*/ 2194560 w 6323798"/>
              <a:gd name="connsiteY1" fmla="*/ 2964581 h 3647974"/>
              <a:gd name="connsiteX2" fmla="*/ 4918510 w 6323798"/>
              <a:gd name="connsiteY2" fmla="*/ 1511166 h 3647974"/>
              <a:gd name="connsiteX3" fmla="*/ 6323798 w 6323798"/>
              <a:gd name="connsiteY3" fmla="*/ 0 h 3647974"/>
              <a:gd name="connsiteX0" fmla="*/ 0 w 6323798"/>
              <a:gd name="connsiteY0" fmla="*/ 3647974 h 3647974"/>
              <a:gd name="connsiteX1" fmla="*/ 2194560 w 6323798"/>
              <a:gd name="connsiteY1" fmla="*/ 2964581 h 3647974"/>
              <a:gd name="connsiteX2" fmla="*/ 4918510 w 6323798"/>
              <a:gd name="connsiteY2" fmla="*/ 1511166 h 3647974"/>
              <a:gd name="connsiteX3" fmla="*/ 6323798 w 6323798"/>
              <a:gd name="connsiteY3" fmla="*/ 0 h 3647974"/>
              <a:gd name="connsiteX0" fmla="*/ 0 w 6323798"/>
              <a:gd name="connsiteY0" fmla="*/ 3647974 h 3647974"/>
              <a:gd name="connsiteX1" fmla="*/ 2512194 w 6323798"/>
              <a:gd name="connsiteY1" fmla="*/ 2897204 h 3647974"/>
              <a:gd name="connsiteX2" fmla="*/ 4918510 w 6323798"/>
              <a:gd name="connsiteY2" fmla="*/ 1511166 h 3647974"/>
              <a:gd name="connsiteX3" fmla="*/ 6323798 w 6323798"/>
              <a:gd name="connsiteY3" fmla="*/ 0 h 3647974"/>
              <a:gd name="connsiteX0" fmla="*/ 0 w 6323798"/>
              <a:gd name="connsiteY0" fmla="*/ 3647974 h 3647974"/>
              <a:gd name="connsiteX1" fmla="*/ 2512194 w 6323798"/>
              <a:gd name="connsiteY1" fmla="*/ 2897204 h 3647974"/>
              <a:gd name="connsiteX2" fmla="*/ 4966636 w 6323798"/>
              <a:gd name="connsiteY2" fmla="*/ 1549667 h 3647974"/>
              <a:gd name="connsiteX3" fmla="*/ 6323798 w 6323798"/>
              <a:gd name="connsiteY3" fmla="*/ 0 h 36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3798" h="3647974">
                <a:moveTo>
                  <a:pt x="0" y="3647974"/>
                </a:moveTo>
                <a:cubicBezTo>
                  <a:pt x="1369995" y="3400926"/>
                  <a:pt x="1684422" y="3246922"/>
                  <a:pt x="2512194" y="2897204"/>
                </a:cubicBezTo>
                <a:cubicBezTo>
                  <a:pt x="3339966" y="2547486"/>
                  <a:pt x="4278430" y="2043764"/>
                  <a:pt x="4966636" y="1549667"/>
                </a:cubicBezTo>
                <a:cubicBezTo>
                  <a:pt x="5654842" y="1055570"/>
                  <a:pt x="6009372" y="497305"/>
                  <a:pt x="6323798" y="0"/>
                </a:cubicBez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C990D55-B10C-4BCC-9AD8-C7025C7E88A8}"/>
              </a:ext>
            </a:extLst>
          </p:cNvPr>
          <p:cNvSpPr/>
          <p:nvPr/>
        </p:nvSpPr>
        <p:spPr>
          <a:xfrm>
            <a:off x="2855640" y="5322989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4694DB9-5018-4471-92C8-44328BC2E991}"/>
              </a:ext>
            </a:extLst>
          </p:cNvPr>
          <p:cNvSpPr/>
          <p:nvPr/>
        </p:nvSpPr>
        <p:spPr>
          <a:xfrm>
            <a:off x="4799856" y="467811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954A73C-F91A-4E93-AB1D-CE41D73A4BF4}"/>
              </a:ext>
            </a:extLst>
          </p:cNvPr>
          <p:cNvSpPr/>
          <p:nvPr/>
        </p:nvSpPr>
        <p:spPr>
          <a:xfrm>
            <a:off x="6822976" y="367097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CB1F09B-CE02-4DF9-95A1-004915812D42}"/>
              </a:ext>
            </a:extLst>
          </p:cNvPr>
          <p:cNvSpPr/>
          <p:nvPr/>
        </p:nvSpPr>
        <p:spPr>
          <a:xfrm>
            <a:off x="8400256" y="227687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E97C24-20F3-4B4C-8F61-1912F6806A4A}"/>
              </a:ext>
            </a:extLst>
          </p:cNvPr>
          <p:cNvSpPr/>
          <p:nvPr/>
        </p:nvSpPr>
        <p:spPr>
          <a:xfrm>
            <a:off x="2527134" y="1438845"/>
            <a:ext cx="4792986" cy="4057180"/>
          </a:xfrm>
          <a:prstGeom prst="rect">
            <a:avLst/>
          </a:prstGeom>
          <a:solidFill>
            <a:schemeClr val="accent4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BF2DDB-3936-4ABB-BA2C-ECCD41B45976}"/>
              </a:ext>
            </a:extLst>
          </p:cNvPr>
          <p:cNvSpPr/>
          <p:nvPr/>
        </p:nvSpPr>
        <p:spPr>
          <a:xfrm>
            <a:off x="4544354" y="1438845"/>
            <a:ext cx="4792986" cy="4057180"/>
          </a:xfrm>
          <a:prstGeom prst="rect">
            <a:avLst/>
          </a:prstGeom>
          <a:solidFill>
            <a:srgbClr val="F79646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3D341-E93D-4DCA-B739-964667D25BEE}"/>
              </a:ext>
            </a:extLst>
          </p:cNvPr>
          <p:cNvSpPr txBox="1"/>
          <p:nvPr/>
        </p:nvSpPr>
        <p:spPr>
          <a:xfrm>
            <a:off x="7346940" y="1492645"/>
            <a:ext cx="1237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Agile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подходы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CB531-F372-46B9-9CD1-B73743F74AFE}"/>
              </a:ext>
            </a:extLst>
          </p:cNvPr>
          <p:cNvSpPr txBox="1"/>
          <p:nvPr/>
        </p:nvSpPr>
        <p:spPr>
          <a:xfrm>
            <a:off x="2485642" y="1492645"/>
            <a:ext cx="2031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Традиционные подходы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E5D022-322E-46D8-8D90-4D3F6220DFA7}"/>
              </a:ext>
            </a:extLst>
          </p:cNvPr>
          <p:cNvSpPr txBox="1"/>
          <p:nvPr/>
        </p:nvSpPr>
        <p:spPr>
          <a:xfrm>
            <a:off x="4842950" y="1631144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Гибридные подходы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42A9B91-6FD2-41B8-9FD8-F26E123C23F6}"/>
              </a:ext>
            </a:extLst>
          </p:cNvPr>
          <p:cNvSpPr/>
          <p:nvPr/>
        </p:nvSpPr>
        <p:spPr>
          <a:xfrm>
            <a:off x="2608790" y="2160264"/>
            <a:ext cx="5417610" cy="48463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команды</a:t>
            </a: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99290626-9E71-4F88-B6E1-51A093945EEB}"/>
              </a:ext>
            </a:extLst>
          </p:cNvPr>
          <p:cNvSpPr/>
          <p:nvPr/>
        </p:nvSpPr>
        <p:spPr>
          <a:xfrm>
            <a:off x="2608790" y="3196551"/>
            <a:ext cx="3487210" cy="48463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программы и проекта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3206C2D2-6CB5-4775-AA8F-D8262CDB8B70}"/>
              </a:ext>
            </a:extLst>
          </p:cNvPr>
          <p:cNvSpPr/>
          <p:nvPr/>
        </p:nvSpPr>
        <p:spPr>
          <a:xfrm>
            <a:off x="2608790" y="4232837"/>
            <a:ext cx="1862108" cy="48463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Портфель</a:t>
            </a:r>
          </a:p>
        </p:txBody>
      </p:sp>
    </p:spTree>
    <p:extLst>
      <p:ext uri="{BB962C8B-B14F-4D97-AF65-F5344CB8AC3E}">
        <p14:creationId xmlns:p14="http://schemas.microsoft.com/office/powerpoint/2010/main" val="2438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" grpId="0" animBg="1"/>
      <p:bldP spid="6" grpId="0" animBg="1"/>
      <p:bldP spid="22" grpId="0" animBg="1"/>
      <p:bldP spid="23" grpId="0" animBg="1"/>
      <p:bldP spid="24" grpId="0" animBg="1"/>
      <p:bldP spid="7" grpId="0" animBg="1"/>
      <p:bldP spid="25" grpId="0" animBg="1"/>
      <p:bldP spid="30" grpId="0"/>
      <p:bldP spid="31" grpId="0"/>
      <p:bldP spid="37" grpId="0"/>
      <p:bldP spid="8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C3098-8626-48DF-847F-62E22CA5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Организационная гибкость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D9358-71AA-4323-911B-F3FC450DE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63A06-E00E-4AE1-8950-34991FAD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54529-0DD7-41C3-9DD4-0FDABE2E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9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Организационная гибкость (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Organizational Agility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Организационная гибкость – способность организации выживать и развиваться в условиях постоянных и непредсказуемых изменений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7" y="548680"/>
            <a:ext cx="6976007" cy="994172"/>
          </a:xfrm>
        </p:spPr>
        <p:txBody>
          <a:bodyPr/>
          <a:lstStyle/>
          <a:p>
            <a:r>
              <a:rPr lang="ru-RU" sz="3600" dirty="0"/>
              <a:t>Основные типы организационных структур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12" y="2041570"/>
            <a:ext cx="3163126" cy="318968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464313" y="2346713"/>
            <a:ext cx="1778422" cy="4720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Простая</a:t>
            </a:r>
          </a:p>
        </p:txBody>
      </p:sp>
      <p:sp>
        <p:nvSpPr>
          <p:cNvPr id="7" name="Овал 6"/>
          <p:cNvSpPr/>
          <p:nvPr/>
        </p:nvSpPr>
        <p:spPr>
          <a:xfrm>
            <a:off x="8464314" y="2873558"/>
            <a:ext cx="1778422" cy="472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Механистическая</a:t>
            </a:r>
          </a:p>
        </p:txBody>
      </p:sp>
      <p:sp>
        <p:nvSpPr>
          <p:cNvPr id="8" name="Овал 7"/>
          <p:cNvSpPr/>
          <p:nvPr/>
        </p:nvSpPr>
        <p:spPr>
          <a:xfrm>
            <a:off x="8464314" y="3400402"/>
            <a:ext cx="1778422" cy="4720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8464314" y="3927246"/>
            <a:ext cx="1778422" cy="4720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Адхократия</a:t>
            </a:r>
            <a:endParaRPr kumimoji="1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4314" y="4980935"/>
            <a:ext cx="1778422" cy="472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Миссионерская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8464314" y="4454090"/>
            <a:ext cx="1778422" cy="4720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Дивизионная</a:t>
            </a:r>
          </a:p>
        </p:txBody>
      </p:sp>
    </p:spTree>
    <p:extLst>
      <p:ext uri="{BB962C8B-B14F-4D97-AF65-F5344CB8AC3E}">
        <p14:creationId xmlns:p14="http://schemas.microsoft.com/office/powerpoint/2010/main" val="15378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5807 0.0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48984 0.1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22891 0.0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1328 -0.0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30677 -0.03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5859 -0.50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определить, где мы?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51384" y="1412777"/>
          <a:ext cx="11089235" cy="49212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6396">
                  <a:extLst>
                    <a:ext uri="{9D8B030D-6E8A-4147-A177-3AD203B41FA5}">
                      <a16:colId xmlns:a16="http://schemas.microsoft.com/office/drawing/2014/main" val="2950642937"/>
                    </a:ext>
                  </a:extLst>
                </a:gridCol>
                <a:gridCol w="2137320">
                  <a:extLst>
                    <a:ext uri="{9D8B030D-6E8A-4147-A177-3AD203B41FA5}">
                      <a16:colId xmlns:a16="http://schemas.microsoft.com/office/drawing/2014/main" val="361647700"/>
                    </a:ext>
                  </a:extLst>
                </a:gridCol>
                <a:gridCol w="2135083">
                  <a:extLst>
                    <a:ext uri="{9D8B030D-6E8A-4147-A177-3AD203B41FA5}">
                      <a16:colId xmlns:a16="http://schemas.microsoft.com/office/drawing/2014/main" val="2095376411"/>
                    </a:ext>
                  </a:extLst>
                </a:gridCol>
                <a:gridCol w="2495218">
                  <a:extLst>
                    <a:ext uri="{9D8B030D-6E8A-4147-A177-3AD203B41FA5}">
                      <a16:colId xmlns:a16="http://schemas.microsoft.com/office/drawing/2014/main" val="3337173694"/>
                    </a:ext>
                  </a:extLst>
                </a:gridCol>
                <a:gridCol w="2495218">
                  <a:extLst>
                    <a:ext uri="{9D8B030D-6E8A-4147-A177-3AD203B41FA5}">
                      <a16:colId xmlns:a16="http://schemas.microsoft.com/office/drawing/2014/main" val="3484553543"/>
                    </a:ext>
                  </a:extLst>
                </a:gridCol>
              </a:tblGrid>
              <a:tr h="10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Конфигурация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Простая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Механистическая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Профессиональная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Адхократия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38110"/>
                  </a:ext>
                </a:extLst>
              </a:tr>
              <a:tr h="6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Масштаб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Локальный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Локальный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Общекорпоративный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Общекорпоративный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3531054893"/>
                  </a:ext>
                </a:extLst>
              </a:tr>
              <a:tr h="197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Статус спонсора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функционального бизнес подразделения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 функционального бизнес подразделения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 из числа первых лиц бизнеса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 из числа первых лиц бизнеса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3377345261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лидерства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Один лидер, работа по его прямым поручениям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по четким процедурам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Координация профессионалов с очень высокой квалификацией, профессиональное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Поиск технических решений в условиях жесткой неопределенности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937894579"/>
                  </a:ext>
                </a:extLst>
              </a:tr>
              <a:tr h="306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Лояльность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 группе и лидеру, чувствительность с изменениям персонального состава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Низкая, доминируют личные интересы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Профессиональный индивидуализм, приверженность профессиональным стандартам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Командный дух, приверженность целям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1555873366"/>
                  </a:ext>
                </a:extLst>
              </a:tr>
              <a:tr h="6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Роль менеджера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Политик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Администратор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Партнер-предприниматель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4204428548"/>
                  </a:ext>
                </a:extLst>
              </a:tr>
              <a:tr h="13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Рядовые сотрудники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Исполнитель-разработчик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Исполнитель-настройщик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Профессионал-аналитик/ консультант/ архитектор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2504506307"/>
                  </a:ext>
                </a:extLst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Сплоченная, семья, друзья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Машина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Группа профессионалов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Первопроходцы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769214854"/>
                  </a:ext>
                </a:extLst>
              </a:tr>
              <a:tr h="13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коммуникаций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Неформальные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Формальные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Формальные внешние и неформальные внутренние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Неформальные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2433458761"/>
                  </a:ext>
                </a:extLst>
              </a:tr>
              <a:tr h="197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Передача знаний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Слабая отчуждаемость (давление контекста отношений)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Документирован­ность и формализация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Оппортунизм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и создание НТЗ (хорошая отчуждаемость)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7" marR="32957" marT="0" marB="0"/>
                </a:tc>
                <a:extLst>
                  <a:ext uri="{0D108BD9-81ED-4DB2-BD59-A6C34878D82A}">
                    <a16:rowId xmlns:a16="http://schemas.microsoft.com/office/drawing/2014/main" val="283230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4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C3098-8626-48DF-847F-62E22CA5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en-US" dirty="0"/>
              <a:t>Agile </a:t>
            </a:r>
            <a:r>
              <a:rPr lang="ru-RU" dirty="0"/>
              <a:t>и </a:t>
            </a:r>
            <a:r>
              <a:rPr lang="en-US" dirty="0"/>
              <a:t>scrum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D9358-71AA-4323-911B-F3FC450DE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63A06-E00E-4AE1-8950-34991FAD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54529-0DD7-41C3-9DD4-0FDABE2E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5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CFA40-EB6E-4E9A-906B-DE84987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  <a:r>
              <a:rPr lang="ru-RU" dirty="0"/>
              <a:t> – это образ мышления</a:t>
            </a:r>
            <a:br>
              <a:rPr lang="ru-RU" dirty="0"/>
            </a:br>
            <a:r>
              <a:rPr lang="en-US" sz="2000" dirty="0">
                <a:hlinkClick r:id="rId2"/>
              </a:rPr>
              <a:t>http://agilemanifesto.org/iso/ru/manifesto.html</a:t>
            </a:r>
            <a:br>
              <a:rPr lang="ru-RU" sz="2000" dirty="0"/>
            </a:br>
            <a:r>
              <a:rPr lang="en-US" sz="2000" dirty="0">
                <a:hlinkClick r:id="rId3"/>
              </a:rPr>
              <a:t>http://agilemanifesto.org/iso/ru/principles.html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B1E07F1-B024-4DB0-B790-492609518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711578"/>
            <a:ext cx="10972800" cy="4303206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DFF717-B908-4B93-8FFC-5A1975983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15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2152650" y="36512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dirty="0">
                <a:cs typeface="Arial" panose="020B0604020202020204" pitchFamily="34" charset="0"/>
              </a:rPr>
              <a:t>Agile-</a:t>
            </a:r>
            <a:r>
              <a:rPr lang="ru-RU" altLang="ru-RU" dirty="0">
                <a:cs typeface="Arial" panose="020B0604020202020204" pitchFamily="34" charset="0"/>
              </a:rPr>
              <a:t>манифест (2001 г.)</a:t>
            </a:r>
            <a:endParaRPr lang="en-US" altLang="ru-RU" dirty="0">
              <a:cs typeface="Arial" panose="020B06040202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Мы постоянно открываем для себя более совершенные методы разработки </a:t>
            </a: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altLang="ru-RU" sz="2400" dirty="0">
                <a:cs typeface="Arial" panose="020B0604020202020204" pitchFamily="34" charset="0"/>
              </a:rPr>
              <a:t>программного обеспечения, занимаясь разработкой непосредственно и помогая </a:t>
            </a: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altLang="ru-RU" sz="2400" dirty="0">
                <a:cs typeface="Arial" panose="020B0604020202020204" pitchFamily="34" charset="0"/>
              </a:rPr>
              <a:t>в этом другим. Благодаря проделанной работе мы смогли осознать, что: </a:t>
            </a:r>
          </a:p>
          <a:p>
            <a:pPr marL="0" indent="0" algn="ctr">
              <a:lnSpc>
                <a:spcPct val="80000"/>
              </a:lnSpc>
              <a:buNone/>
            </a:pP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Люди и взаимодействие</a:t>
            </a:r>
            <a:r>
              <a:rPr lang="ru-RU" altLang="ru-RU" sz="2400" dirty="0">
                <a:cs typeface="Arial" panose="020B0604020202020204" pitchFamily="34" charset="0"/>
              </a:rPr>
              <a:t> важнее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процессов и инструментов</a:t>
            </a:r>
            <a:br>
              <a:rPr lang="ru-RU" altLang="ru-RU" sz="2400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Работающий продукт</a:t>
            </a:r>
            <a:r>
              <a:rPr lang="ru-RU" altLang="ru-RU" sz="2400" dirty="0">
                <a:cs typeface="Arial" panose="020B0604020202020204" pitchFamily="34" charset="0"/>
              </a:rPr>
              <a:t> важнее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исчерпывающей документации</a:t>
            </a:r>
            <a:br>
              <a:rPr lang="ru-RU" altLang="ru-RU" sz="2400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Сотрудничество с заказчиком</a:t>
            </a:r>
            <a:r>
              <a:rPr lang="ru-RU" altLang="ru-RU" sz="2400" dirty="0">
                <a:cs typeface="Arial" panose="020B0604020202020204" pitchFamily="34" charset="0"/>
              </a:rPr>
              <a:t> важнее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согласования условий контракта</a:t>
            </a:r>
            <a:br>
              <a:rPr lang="ru-RU" altLang="ru-RU" sz="2400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Готовность к изменениям</a:t>
            </a:r>
            <a:r>
              <a:rPr lang="ru-RU" altLang="ru-RU" sz="2400" dirty="0">
                <a:cs typeface="Arial" panose="020B0604020202020204" pitchFamily="34" charset="0"/>
              </a:rPr>
              <a:t> важнее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следования первоначальному плану</a:t>
            </a:r>
            <a:r>
              <a:rPr lang="ru-RU" altLang="ru-RU" sz="1800" dirty="0">
                <a:solidFill>
                  <a:srgbClr val="7030A0"/>
                </a:solidFill>
                <a:cs typeface="Arial" panose="020B0604020202020204" pitchFamily="34" charset="0"/>
              </a:rPr>
              <a:t> </a:t>
            </a:r>
            <a:br>
              <a:rPr lang="ru-RU" altLang="ru-RU" sz="1800" dirty="0">
                <a:solidFill>
                  <a:srgbClr val="7030A0"/>
                </a:solidFill>
                <a:cs typeface="Arial" panose="020B0604020202020204" pitchFamily="34" charset="0"/>
              </a:rPr>
            </a:br>
            <a:endParaRPr lang="ru-RU" altLang="ru-RU" sz="24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То есть, не отрицая важности того, что справа, </a:t>
            </a: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altLang="ru-RU" sz="2400" dirty="0">
                <a:cs typeface="Arial" panose="020B0604020202020204" pitchFamily="34" charset="0"/>
              </a:rPr>
              <a:t>мы всё-таки больше ценим то, что слева.</a:t>
            </a:r>
          </a:p>
        </p:txBody>
      </p:sp>
      <p:sp>
        <p:nvSpPr>
          <p:cNvPr id="2150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9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2626-E2F5-41F9-90F9-92A040C3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Понять, почему </a:t>
            </a:r>
            <a:r>
              <a:rPr lang="en-US" dirty="0"/>
              <a:t>agile</a:t>
            </a:r>
            <a:r>
              <a:rPr lang="ru-RU" dirty="0"/>
              <a:t> и </a:t>
            </a:r>
            <a:r>
              <a:rPr lang="en-US" dirty="0"/>
              <a:t>lean </a:t>
            </a:r>
            <a:r>
              <a:rPr lang="ru-RU" dirty="0"/>
              <a:t>сейчас популярны, «быть в теме»</a:t>
            </a:r>
          </a:p>
          <a:p>
            <a:r>
              <a:rPr lang="ru-RU" dirty="0"/>
              <a:t>Понять, какие вопросы являются наиболее актуальными и назревшими в области управления проектами</a:t>
            </a:r>
          </a:p>
          <a:p>
            <a:r>
              <a:rPr lang="ru-RU" dirty="0"/>
              <a:t>Рассмотреть основные практики (</a:t>
            </a:r>
            <a:r>
              <a:rPr lang="en-US" dirty="0"/>
              <a:t>Scrum</a:t>
            </a:r>
            <a:r>
              <a:rPr lang="ru-RU" dirty="0"/>
              <a:t>,</a:t>
            </a:r>
            <a:r>
              <a:rPr lang="en-US" dirty="0"/>
              <a:t> Kanban)</a:t>
            </a:r>
            <a:r>
              <a:rPr lang="ru-RU" dirty="0"/>
              <a:t>, сравнение их с «традиционными» подходами, понять границы применимости, сильные и слабые стороны</a:t>
            </a:r>
          </a:p>
          <a:p>
            <a:r>
              <a:rPr lang="ru-RU" dirty="0"/>
              <a:t>Понять, какие именно аспекты гибких методологий могут оказаться полезными в работе конкретных подразделений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72D79-900B-4070-BC79-CF5292C0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A07E3B-0DD7-4D25-826C-2EBC2231943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88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</a:t>
            </a:r>
            <a:r>
              <a:rPr lang="en-US" dirty="0"/>
              <a:t>Agile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Если мы говорим о процессах, документах, встречах, организационных моментах, то это </a:t>
            </a:r>
            <a:r>
              <a:rPr lang="ru-RU" sz="3200" b="1" u="sng" dirty="0"/>
              <a:t>НЕ</a:t>
            </a:r>
            <a:r>
              <a:rPr lang="ru-RU" sz="3200" dirty="0"/>
              <a:t> </a:t>
            </a:r>
            <a:r>
              <a:rPr lang="en-US" sz="3200" dirty="0"/>
              <a:t>Agile</a:t>
            </a:r>
          </a:p>
          <a:p>
            <a:r>
              <a:rPr lang="ru-RU" sz="3200" dirty="0"/>
              <a:t>Если мы говорим о людях, о фильтрах информации на вход и выход, об «информационном радиаторе», о «тихой гавани»,</a:t>
            </a:r>
            <a:r>
              <a:rPr lang="en-US" sz="3200" dirty="0"/>
              <a:t> </a:t>
            </a:r>
            <a:r>
              <a:rPr lang="ru-RU" sz="3200" dirty="0"/>
              <a:t>о заказчике, то это </a:t>
            </a:r>
            <a:r>
              <a:rPr lang="en-US" sz="3200" dirty="0"/>
              <a:t>Agile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06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10F719-4506-4168-876B-DA929F91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4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компоненты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Scrum-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 bwMode="auto">
          <a:xfrm>
            <a:off x="2646363" y="2133603"/>
            <a:ext cx="3441700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3200"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320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3200"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9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en-US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1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163" y="620716"/>
            <a:ext cx="8324850" cy="5691187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«Свиньи»</a:t>
            </a: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мастер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Владелец продукта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-команда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Scrum Team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«Куры»</a:t>
            </a: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Пользователи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525" lvl="1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Эксперты (</a:t>
            </a:r>
            <a:r>
              <a:rPr altLang="ru-RU" dirty="0">
                <a:latin typeface="Arial" panose="020B0604020202020204" pitchFamily="34" charset="0"/>
                <a:cs typeface="Arial" panose="020B0604020202020204" pitchFamily="34" charset="0"/>
              </a:rPr>
              <a:t>Consulting Experts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73" y="1118982"/>
            <a:ext cx="1028874" cy="111526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624608"/>
            <a:ext cx="1000038" cy="116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022" y="2788650"/>
            <a:ext cx="1249828" cy="1076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250" y="4509120"/>
            <a:ext cx="2371551" cy="1958278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D6B0169-6764-4E07-A807-2DE9E1C19AE2}"/>
              </a:ext>
            </a:extLst>
          </p:cNvPr>
          <p:cNvSpPr/>
          <p:nvPr/>
        </p:nvSpPr>
        <p:spPr>
          <a:xfrm>
            <a:off x="349090" y="251384"/>
            <a:ext cx="11451772" cy="738664"/>
          </a:xfrm>
          <a:prstGeom prst="rect">
            <a:avLst/>
          </a:prstGeom>
          <a:ln cap="rnd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Свинья идет по дороге. Курица смотрит на нее и говорит: «А давай откроем ресторан!» Свинья смотрит на курицу и отвечает: «Хорошая идея, и как ты хочешь его назвать?» Курица думает и говорит: «Почему бы не назвать „Яичница с беконом“?». «Так не пойдет, — отвечает свинья, — ведь тогда мне придется полностью посвятить себя проекту, а ты будешь вовлечена только частично».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Отвечает за соблюдение практик и процессов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Daily Scrum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Ведет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Burndown Chart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Является модератором собраний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Организует коммуникации и свободный обмен информацией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ScrumMaster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– это «владелец процесса»</a:t>
            </a:r>
          </a:p>
          <a:p>
            <a:pPr marL="342900" indent="-342900"/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119" y="2564904"/>
            <a:ext cx="1484894" cy="161882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316727-A01B-4584-A79F-A34BFDA75CFE}"/>
              </a:ext>
            </a:extLst>
          </p:cNvPr>
          <p:cNvSpPr/>
          <p:nvPr/>
        </p:nvSpPr>
        <p:spPr>
          <a:xfrm>
            <a:off x="415834" y="5668228"/>
            <a:ext cx="11360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*Кен </a:t>
            </a:r>
            <a:r>
              <a:rPr lang="ru-RU" sz="1600" dirty="0" err="1"/>
              <a:t>Бланшар</a:t>
            </a:r>
            <a:r>
              <a:rPr lang="ru-RU" sz="1600" dirty="0"/>
              <a:t> в своей книге “Лидерство к вершинам успеха” ввел термин “лидер-слуга”. Имеется ввиду, что </a:t>
            </a:r>
            <a:r>
              <a:rPr lang="ru-RU" sz="1600" dirty="0" err="1"/>
              <a:t>Скрам</a:t>
            </a:r>
            <a:r>
              <a:rPr lang="ru-RU" sz="1600" dirty="0"/>
              <a:t>-Мастер не привилегированный носитель власти, как это происходит в случае с классическим менеджментом, а лидер, который вовлекает участников </a:t>
            </a:r>
            <a:r>
              <a:rPr lang="ru-RU" sz="1600" dirty="0" err="1"/>
              <a:t>Скрам</a:t>
            </a:r>
            <a:r>
              <a:rPr lang="ru-RU" sz="1600" dirty="0"/>
              <a:t>-команды в процесс работы, не имея формальной власти.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(владелец продукта)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Формирует видение продукта и принимает решения по продукту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Определяет приоритеты пользовательских историй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Разрешает спорные ситуации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Отвечает за приемку продукта а конце каждой итерации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Активный член команды, участвует 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планировании итераций, ежедневных скрамах и ретроспективах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Предпочтительно, если находится в одном помещении с командой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016" y="2188000"/>
            <a:ext cx="981029" cy="10177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8FB67C-308B-41D3-B1D7-FA12FEF40FB0}"/>
              </a:ext>
            </a:extLst>
          </p:cNvPr>
          <p:cNvSpPr/>
          <p:nvPr/>
        </p:nvSpPr>
        <p:spPr>
          <a:xfrm>
            <a:off x="1127448" y="5593420"/>
            <a:ext cx="10248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Для успешного выполнения обязанностей Владельцем Продукта все члены организации должны уважать его решения. Отражением его решений служит содержание и порядок элементов </a:t>
            </a:r>
            <a:r>
              <a:rPr lang="ru-RU" i="1" dirty="0" err="1"/>
              <a:t>Бэклога</a:t>
            </a:r>
            <a:r>
              <a:rPr lang="ru-RU" i="1" dirty="0"/>
              <a:t> Продукта.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руководителя проекта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Объект 3"/>
          <p:cNvSpPr>
            <a:spLocks noGrp="1"/>
          </p:cNvSpPr>
          <p:nvPr>
            <p:ph idx="1"/>
          </p:nvPr>
        </p:nvSpPr>
        <p:spPr bwMode="auto">
          <a:xfrm>
            <a:off x="4773613" y="1352550"/>
            <a:ext cx="5486400" cy="495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решение вопросов размещения проектной команды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обучение и наставничество проектной команды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наполнение бэклога продукта вместе с 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создание бэклога спринта с проектной командой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оценка стоимости, бюджетирование и контроль расходования средств, выделенных на проект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планирование коммуникаций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управление закупками</a:t>
            </a:r>
          </a:p>
          <a:p>
            <a:pPr marL="342900" indent="-342900"/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4" descr="http://rblogger.ru/img2012/reports/kerling/0_7d107_d872e72_orig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r="29494"/>
          <a:stretch>
            <a:fillRect/>
          </a:stretch>
        </p:blipFill>
        <p:spPr bwMode="auto">
          <a:xfrm>
            <a:off x="1524003" y="1352550"/>
            <a:ext cx="3046413" cy="495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проблемы с заказчиком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Владельца продукта невозможно вовлечь в активное участие в проекте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Заказчик требует пожертвовать качеством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sv4.jpg (746×656)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048167"/>
            <a:ext cx="4057650" cy="35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800" dirty="0" err="1">
                <a:latin typeface="Arial" panose="020B0604020202020204" pitchFamily="34" charset="0"/>
              </a:rPr>
              <a:t>Скрам</a:t>
            </a:r>
            <a:r>
              <a:rPr lang="ru-RU" sz="3800" dirty="0">
                <a:latin typeface="Arial" panose="020B0604020202020204" pitchFamily="34" charset="0"/>
              </a:rPr>
              <a:t>-Команда</a:t>
            </a:r>
            <a:r>
              <a:rPr lang="en-US" sz="3800" dirty="0">
                <a:latin typeface="Arial" panose="020B0604020202020204" pitchFamily="34" charset="0"/>
              </a:rPr>
              <a:t> (</a:t>
            </a:r>
            <a:r>
              <a:rPr lang="en-US" altLang="ru-RU" sz="3800" dirty="0">
                <a:latin typeface="Arial" panose="020B0604020202020204" pitchFamily="34" charset="0"/>
              </a:rPr>
              <a:t>Scrum Team</a:t>
            </a:r>
            <a:r>
              <a:rPr lang="en-US" sz="3800" dirty="0">
                <a:latin typeface="Arial" panose="020B0604020202020204" pitchFamily="34" charset="0"/>
              </a:rPr>
              <a:t>)</a:t>
            </a:r>
            <a:endParaRPr lang="ru-RU" sz="3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5" y="1720840"/>
            <a:ext cx="11260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r>
              <a:rPr lang="ru-RU" dirty="0" err="1"/>
              <a:t>Скрам</a:t>
            </a:r>
            <a:r>
              <a:rPr lang="ru-RU" dirty="0"/>
              <a:t>-команда состоит из Владельца Продукта, Команды Разработки и </a:t>
            </a:r>
            <a:r>
              <a:rPr lang="ru-RU" dirty="0" err="1"/>
              <a:t>Скрам</a:t>
            </a:r>
            <a:r>
              <a:rPr lang="ru-RU" dirty="0"/>
              <a:t>-мастера.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Скрам</a:t>
            </a:r>
            <a:r>
              <a:rPr lang="ru-RU" dirty="0"/>
              <a:t>-команды являются самоорганизующимися и </a:t>
            </a:r>
            <a:r>
              <a:rPr lang="ru-RU" dirty="0" err="1"/>
              <a:t>кроссфункциональными</a:t>
            </a:r>
            <a:r>
              <a:rPr lang="ru-RU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Самоорганизующиеся команды самостоятельно решают, как выполнять свою работу – без внешних указаний.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Компетенций </a:t>
            </a:r>
            <a:r>
              <a:rPr lang="ru-RU" dirty="0" err="1"/>
              <a:t>кроссфункциональной</a:t>
            </a:r>
            <a:r>
              <a:rPr lang="ru-RU" dirty="0"/>
              <a:t> команды достаточно для выполнения полного объема работ, в </a:t>
            </a:r>
            <a:r>
              <a:rPr lang="ru-RU" dirty="0" err="1"/>
              <a:t>т.ч</a:t>
            </a:r>
            <a:r>
              <a:rPr lang="ru-RU" dirty="0"/>
              <a:t>. весь комплекс работ в сочетании с оптимальным способом ее исполнения.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Исполнение всех работ предполагает предварительную договоренность команды и представителей бизнеса.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Очередная версия готового продукта должна быть доступна в любой момент времени.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1A4382-EF4C-4283-A2A6-874316B6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414589"/>
            <a:ext cx="1249828" cy="10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курса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2626-E2F5-41F9-90F9-92A040C3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Предпосылки и основы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Организационная гибкость и понимание сложности проектов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ru-RU" dirty="0">
                <a:cs typeface="Arial" panose="020B0604020202020204" pitchFamily="34" charset="0"/>
              </a:rPr>
              <a:t>Agile </a:t>
            </a:r>
            <a:r>
              <a:rPr lang="ru-RU" altLang="ru-RU" dirty="0">
                <a:cs typeface="Arial" panose="020B0604020202020204" pitchFamily="34" charset="0"/>
              </a:rPr>
              <a:t>и </a:t>
            </a:r>
            <a:r>
              <a:rPr lang="en-US" altLang="ru-RU" dirty="0">
                <a:cs typeface="Arial" panose="020B0604020202020204" pitchFamily="34" charset="0"/>
              </a:rPr>
              <a:t>Scrum</a:t>
            </a:r>
            <a:endParaRPr lang="ru-RU" altLang="ru-RU" dirty="0">
              <a:cs typeface="Arial" panose="020B060402020202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ru-RU" dirty="0">
                <a:cs typeface="Arial" panose="020B0604020202020204" pitchFamily="34" charset="0"/>
              </a:rPr>
              <a:t>Lean </a:t>
            </a:r>
            <a:r>
              <a:rPr lang="ru-RU" altLang="ru-RU" dirty="0">
                <a:cs typeface="Arial" panose="020B0604020202020204" pitchFamily="34" charset="0"/>
              </a:rPr>
              <a:t>и </a:t>
            </a:r>
            <a:r>
              <a:rPr lang="en-US" altLang="ru-RU" dirty="0">
                <a:cs typeface="Arial" panose="020B0604020202020204" pitchFamily="34" charset="0"/>
              </a:rPr>
              <a:t>Kanban</a:t>
            </a:r>
            <a:endParaRPr lang="ru-RU" altLang="ru-RU" dirty="0">
              <a:cs typeface="Arial" panose="020B060402020202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Сравнение «гибких» и «традиционных» подходов</a:t>
            </a:r>
            <a:endParaRPr lang="en-US" altLang="ru-RU" dirty="0">
              <a:cs typeface="Arial" panose="020B060402020202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Оценки, метрики, приоритеты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Целеполагание (бонус)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72D79-900B-4070-BC79-CF5292C0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A07E3B-0DD7-4D25-826C-2EBC2231943D}" type="slidenum">
              <a:rPr lang="en-US" altLang="ru-RU" smtClean="0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ru-RU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965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800" dirty="0">
                <a:latin typeface="Arial" panose="020B0604020202020204" pitchFamily="34" charset="0"/>
              </a:rPr>
              <a:t>Идеальная </a:t>
            </a:r>
            <a:r>
              <a:rPr lang="ru-RU" sz="3800" dirty="0" err="1">
                <a:latin typeface="Arial" panose="020B0604020202020204" pitchFamily="34" charset="0"/>
              </a:rPr>
              <a:t>Скрам</a:t>
            </a:r>
            <a:r>
              <a:rPr lang="ru-RU" sz="3800" dirty="0">
                <a:latin typeface="Arial" panose="020B0604020202020204" pitchFamily="34" charset="0"/>
              </a:rPr>
              <a:t>-Команда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829" y="1072732"/>
            <a:ext cx="1101634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имеет такие характеристики: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Самоорганизация. </a:t>
            </a:r>
            <a:r>
              <a:rPr lang="ru-RU" sz="1400" dirty="0"/>
              <a:t>Команда самостоятельно решает, как превратить </a:t>
            </a:r>
            <a:r>
              <a:rPr lang="ru-RU" sz="1400" dirty="0" err="1"/>
              <a:t>Бэклог</a:t>
            </a:r>
            <a:r>
              <a:rPr lang="ru-RU" sz="1400" dirty="0"/>
              <a:t> Продукта в Инкремент Продукта – без каких-либо внешних указаний (даже от </a:t>
            </a:r>
            <a:r>
              <a:rPr lang="ru-RU" sz="1400" dirty="0" err="1"/>
              <a:t>Скрам</a:t>
            </a:r>
            <a:r>
              <a:rPr lang="ru-RU" sz="1400" dirty="0"/>
              <a:t>-мастера).</a:t>
            </a:r>
            <a:r>
              <a:rPr lang="ru-RU" sz="1600" dirty="0"/>
              <a:t>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Кроссфункциональность</a:t>
            </a:r>
            <a:r>
              <a:rPr lang="ru-RU" dirty="0"/>
              <a:t>. </a:t>
            </a:r>
            <a:r>
              <a:rPr lang="ru-RU" sz="1400" dirty="0"/>
              <a:t>При этом отдельные члены команды могут обладать различными специализированными навыками и экспертизой.</a:t>
            </a:r>
            <a:r>
              <a:rPr lang="ru-RU" sz="1600" dirty="0"/>
              <a:t> 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Если мы говорим об </a:t>
            </a:r>
            <a:r>
              <a:rPr lang="en-US" dirty="0"/>
              <a:t>IT. </a:t>
            </a:r>
            <a:r>
              <a:rPr lang="ru-RU" dirty="0"/>
              <a:t>"</a:t>
            </a:r>
            <a:r>
              <a:rPr lang="ru-RU" dirty="0" err="1"/>
              <a:t>Scrum</a:t>
            </a:r>
            <a:r>
              <a:rPr lang="ru-RU" dirty="0"/>
              <a:t> </a:t>
            </a:r>
            <a:r>
              <a:rPr lang="ru-RU" dirty="0" err="1"/>
              <a:t>recognizes</a:t>
            </a:r>
            <a:r>
              <a:rPr lang="ru-RU" dirty="0"/>
              <a:t> </a:t>
            </a:r>
            <a:r>
              <a:rPr lang="ru-RU" dirty="0" err="1"/>
              <a:t>no</a:t>
            </a:r>
            <a:r>
              <a:rPr lang="ru-RU" dirty="0"/>
              <a:t> </a:t>
            </a:r>
            <a:r>
              <a:rPr lang="ru-RU" b="1" dirty="0" err="1"/>
              <a:t>titles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Development</a:t>
            </a:r>
            <a:r>
              <a:rPr lang="ru-RU" b="1" dirty="0"/>
              <a:t> </a:t>
            </a:r>
            <a:r>
              <a:rPr lang="ru-RU" b="1" dirty="0" err="1"/>
              <a:t>Team</a:t>
            </a:r>
            <a:r>
              <a:rPr lang="ru-RU" b="1" dirty="0"/>
              <a:t> </a:t>
            </a:r>
            <a:r>
              <a:rPr lang="ru-RU" b="1" dirty="0" err="1"/>
              <a:t>members</a:t>
            </a:r>
            <a:r>
              <a:rPr lang="ru-RU" dirty="0"/>
              <a:t>, </a:t>
            </a:r>
            <a:r>
              <a:rPr lang="ru-RU" dirty="0" err="1"/>
              <a:t>regardless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work</a:t>
            </a:r>
            <a:r>
              <a:rPr lang="ru-RU" dirty="0"/>
              <a:t> </a:t>
            </a:r>
            <a:r>
              <a:rPr lang="ru-RU" dirty="0" err="1"/>
              <a:t>being</a:t>
            </a:r>
            <a:r>
              <a:rPr lang="ru-RU" dirty="0"/>
              <a:t> </a:t>
            </a:r>
            <a:r>
              <a:rPr lang="ru-RU" dirty="0" err="1"/>
              <a:t>performed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person</a:t>
            </a:r>
            <a:r>
              <a:rPr lang="ru-RU" dirty="0"/>
              <a:t>." </a:t>
            </a:r>
            <a:r>
              <a:rPr lang="ru-RU" sz="2400" b="1" dirty="0"/>
              <a:t>VS</a:t>
            </a:r>
            <a:r>
              <a:rPr lang="ru-RU" dirty="0"/>
              <a:t> " </a:t>
            </a:r>
            <a:r>
              <a:rPr lang="ru-RU" b="1" dirty="0"/>
              <a:t>Разработчик – единственная роль </a:t>
            </a:r>
            <a:r>
              <a:rPr lang="ru-RU" dirty="0"/>
              <a:t>в Команде Разработки, невзирая на тип выполняемых задач." </a:t>
            </a:r>
            <a:r>
              <a:rPr lang="ru-RU" b="1" u="sng" dirty="0"/>
              <a:t>Правило без исключений.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подкоманд в Команде Разработки. </a:t>
            </a:r>
            <a:r>
              <a:rPr lang="ru-RU" b="1" u="sng" dirty="0"/>
              <a:t>Правило без исключений.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Коллективная ответственность Команды Разработки за создание Инкремента Продукта наивысшего качества.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27558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hlinkClick r:id="rId2"/>
              </a:rPr>
              <a:t>https://www.scrumguides.org/scrum-guide.html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249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389" tIns="19194" rIns="38389" bIns="19194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800" dirty="0">
                <a:latin typeface="Arial" panose="020B0604020202020204" pitchFamily="34" charset="0"/>
              </a:rPr>
              <a:t>Размер Команды Разработки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9611" y="1767007"/>
            <a:ext cx="86127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более </a:t>
            </a:r>
            <a:r>
              <a:rPr lang="ru-RU" sz="13800" b="1" dirty="0"/>
              <a:t>9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При подсчете численности Команды Разработки, Владелец Продукта и </a:t>
            </a:r>
            <a:r>
              <a:rPr lang="ru-RU" dirty="0" err="1"/>
              <a:t>Скрам</a:t>
            </a:r>
            <a:r>
              <a:rPr lang="ru-RU" dirty="0"/>
              <a:t>‐мастер не  учитываются, если они сами не выполняют работу из </a:t>
            </a:r>
            <a:r>
              <a:rPr lang="ru-RU" dirty="0" err="1"/>
              <a:t>Бэклога</a:t>
            </a:r>
            <a:r>
              <a:rPr lang="ru-RU" dirty="0"/>
              <a:t> Спринт. </a:t>
            </a:r>
          </a:p>
        </p:txBody>
      </p:sp>
    </p:spTree>
    <p:extLst>
      <p:ext uri="{BB962C8B-B14F-4D97-AF65-F5344CB8AC3E}">
        <p14:creationId xmlns:p14="http://schemas.microsoft.com/office/powerpoint/2010/main" val="1800878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5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События 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Скрама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Scrum Events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0663" y="2690336"/>
            <a:ext cx="5421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Спринт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Спринта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Ежедневный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Обзор Спринта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Ретроспектива Спринта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5753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Спринт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Sprint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714" y="652310"/>
            <a:ext cx="109945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en-US" sz="13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месяца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Спринт состоит из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Планирования Спринта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Backlog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определяется в начале итерации и не меняется до конца итерации),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Ежедневного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Разработки (нет историй, выполненных на 10, 50, 95%. История или выполнена или нет),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Обзора  Спринта (в конце спринта – рабочий продукт),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Ретроспективы Спринта.</a:t>
            </a:r>
          </a:p>
        </p:txBody>
      </p:sp>
    </p:spTree>
    <p:extLst>
      <p:ext uri="{BB962C8B-B14F-4D97-AF65-F5344CB8AC3E}">
        <p14:creationId xmlns:p14="http://schemas.microsoft.com/office/powerpoint/2010/main" val="163494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Спринта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5440" y="746940"/>
            <a:ext cx="100811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ru-RU" sz="13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Планирования Спринта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‐команда получает ответы на вопросы: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Спринта*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(+ Definition of "Done")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Каким будет Инкремент в конце Спринта?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работу, чтобы получить готовый Инкремент Продукта?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демонстрации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и время проведения ежедневных встреч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*Цель Спринта обеспечивает Команде Разработки достаточную гибкость касательно объема функциональности, разрабатываемой в рамках Спринта. </a:t>
            </a:r>
          </a:p>
        </p:txBody>
      </p:sp>
    </p:spTree>
    <p:extLst>
      <p:ext uri="{BB962C8B-B14F-4D97-AF65-F5344CB8AC3E}">
        <p14:creationId xmlns:p14="http://schemas.microsoft.com/office/powerpoint/2010/main" val="369204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Ежедневный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Daily Scrum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9611" y="1213009"/>
            <a:ext cx="861277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ru-RU" sz="13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участник Команды Разработки отвечает на следующие вопросы: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я сделал с момента прошлой встречи?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я собираюсь сделать сегодня?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препятствия?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9611" y="1213009"/>
            <a:ext cx="8612778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ru-RU" sz="13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участник Команды Разработки отвечает на следующие вопросы: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я сделал с момента прошлой встречи для того,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чтобы помочь Команде Разработки достичь Цели Спринта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я собираюсь сделать сегодня для того,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чтобы помочь Команде Разработки достичь Цели Спринта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препятствия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замедляют достижение Цели Спринта – для меня и Команды Разработки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377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Спринта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Sprint Review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77" y="737214"/>
            <a:ext cx="1173044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ru-RU" sz="13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Ключевые элементы: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-команда и заинтересованные лица.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Владелец Продукта объясняет, что готово и что нет.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 обсуждает то, что получилось во время Спринта, какие были проблемы и как эти проблемы были решены.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Разработки демонстрирует готовую работу и отвечает на вопросы касательно Инкремента.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Владелец Продукта обсуждает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Бэклог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Продукта.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 присутствующие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обсуждают то, над чем стоит работать дальше.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 присутствующие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обсуждают изменения на рынке и их потенциальное влияние на продукт. Определяются следующие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330400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Ретроспектива Спринта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Sprint Retrospective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0903" y="1074510"/>
            <a:ext cx="86301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более  </a:t>
            </a:r>
            <a:r>
              <a:rPr lang="ru-RU" sz="13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Ретроспективы Спринта: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Инспекция степени успешности Спринта относительно людей, взаимоотношений между ними, процессов и инструментов.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и упорядочение того, что прошло хорошо и того, что нуждается в улучшении.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плана внедрения улучшении͈ в процесс работы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‐команды. </a:t>
            </a:r>
          </a:p>
        </p:txBody>
      </p:sp>
    </p:spTree>
    <p:extLst>
      <p:ext uri="{BB962C8B-B14F-4D97-AF65-F5344CB8AC3E}">
        <p14:creationId xmlns:p14="http://schemas.microsoft.com/office/powerpoint/2010/main" val="1231543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ED23-0A99-4906-8B39-9BC3CDB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Предпосылки и основы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2626-E2F5-41F9-90F9-92A040C30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0A19F-DE73-4C92-BE64-9B72067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57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ъект 2"/>
          <p:cNvSpPr>
            <a:spLocks noGrp="1"/>
          </p:cNvSpPr>
          <p:nvPr>
            <p:ph idx="1"/>
          </p:nvPr>
        </p:nvSpPr>
        <p:spPr bwMode="auto">
          <a:xfrm>
            <a:off x="1935163" y="476250"/>
            <a:ext cx="8324850" cy="583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Критерии готовности (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Definition of Done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Список пользовательских историй продукта (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Список пользовательских историй итерации (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Обратный график реализации историй (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Burndown Chart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721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Done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747FCB3-E833-478D-A87A-28182B7C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Definition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Done</a:t>
            </a:r>
            <a:r>
              <a:rPr lang="ru-RU" dirty="0"/>
              <a:t> («Критерии Готовности», </a:t>
            </a:r>
            <a:r>
              <a:rPr lang="ru-RU" dirty="0" err="1"/>
              <a:t>DoD</a:t>
            </a:r>
            <a:r>
              <a:rPr lang="ru-RU" dirty="0"/>
              <a:t>) — это когда все условия или </a:t>
            </a:r>
            <a:r>
              <a:rPr lang="ru-RU" dirty="0" err="1"/>
              <a:t>Acceptance</a:t>
            </a:r>
            <a:r>
              <a:rPr lang="ru-RU" dirty="0"/>
              <a:t> </a:t>
            </a:r>
            <a:r>
              <a:rPr lang="ru-RU" dirty="0" err="1"/>
              <a:t>Criteria</a:t>
            </a:r>
            <a:r>
              <a:rPr lang="ru-RU" dirty="0"/>
              <a:t>, которым должен соответствовать продукт, выполнены («</a:t>
            </a:r>
            <a:r>
              <a:rPr lang="ru-RU" dirty="0" err="1"/>
              <a:t>Done</a:t>
            </a:r>
            <a:r>
              <a:rPr lang="ru-RU" dirty="0"/>
              <a:t>») и готовы к принятию пользователем, клиентом, командой или потребляющей системой.</a:t>
            </a:r>
            <a:endParaRPr lang="en-US" dirty="0"/>
          </a:p>
          <a:p>
            <a:r>
              <a:rPr lang="ru-RU" dirty="0"/>
              <a:t>Не путаем с критериями приемки. В них требования относятся к конкретным элементам продукта со стороны клиента, а в </a:t>
            </a:r>
            <a:r>
              <a:rPr lang="en-US" dirty="0"/>
              <a:t>DoD</a:t>
            </a:r>
            <a:r>
              <a:rPr lang="ru-RU" dirty="0"/>
              <a:t> они относятся к продукту или его инкременту со стороны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4226348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13"/>
          </p:nvPr>
        </p:nvSpPr>
        <p:spPr bwMode="auto">
          <a:xfrm>
            <a:off x="6194425" y="1352550"/>
            <a:ext cx="4065588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требований к продукту, сформулированное в виде одного или нескольких предложений на обычном языка</a:t>
            </a: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ТЗ или иерархической структуры работ верхнего уровня</a:t>
            </a: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Пишутся либо одобряются владельцем продукта (</a:t>
            </a:r>
            <a:r>
              <a:rPr lang="en-US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Owner)</a:t>
            </a: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каждого проекта один </a:t>
            </a:r>
            <a:r>
              <a:rPr lang="en-US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один </a:t>
            </a:r>
            <a:r>
              <a:rPr lang="en-US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935163" y="1352550"/>
          <a:ext cx="405765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786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Объект 5"/>
          <p:cNvSpPr>
            <a:spLocks noGrp="1"/>
          </p:cNvSpPr>
          <p:nvPr>
            <p:ph idx="13"/>
          </p:nvPr>
        </p:nvSpPr>
        <p:spPr bwMode="auto">
          <a:xfrm>
            <a:off x="6194425" y="1352550"/>
            <a:ext cx="4065588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будет реализована в рамках текущего спринта</a:t>
            </a: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точные формулировки, возможно разбиение на подзадачи достаточной детализации</a:t>
            </a:r>
            <a:endParaRPr lang="en-US" altLang="ru-RU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Приоритезация</a:t>
            </a:r>
          </a:p>
          <a:p>
            <a:pPr marL="342900" indent="-342900" defTabSz="5111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трудоемкости</a:t>
            </a:r>
          </a:p>
          <a:p>
            <a:pPr marL="342900" indent="-342900" defTabSz="511175" fontAlgn="base">
              <a:spcAft>
                <a:spcPct val="0"/>
              </a:spcAft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4075" y="1352553"/>
            <a:ext cx="1079500" cy="347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1860553"/>
            <a:ext cx="1079500" cy="174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4075" y="2193925"/>
            <a:ext cx="1079500" cy="1081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4075" y="3433763"/>
            <a:ext cx="1079500" cy="349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4075" y="3943353"/>
            <a:ext cx="1079500" cy="174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4075" y="4276728"/>
            <a:ext cx="1079500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4075" y="5013325"/>
            <a:ext cx="10795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Box 15"/>
          <p:cNvSpPr txBox="1">
            <a:spLocks noChangeArrowheads="1"/>
          </p:cNvSpPr>
          <p:nvPr/>
        </p:nvSpPr>
        <p:spPr bwMode="auto">
          <a:xfrm>
            <a:off x="1733553" y="950916"/>
            <a:ext cx="18589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backlog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5775" y="1685925"/>
            <a:ext cx="1079500" cy="349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95775" y="1352550"/>
            <a:ext cx="1079500" cy="173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95775" y="2193925"/>
            <a:ext cx="1079500" cy="541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95775" y="2925763"/>
            <a:ext cx="1079500" cy="349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3260725" y="1352553"/>
            <a:ext cx="241300" cy="2430463"/>
          </a:xfrm>
          <a:prstGeom prst="rightBrace">
            <a:avLst>
              <a:gd name="adj1" fmla="val 19534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592516" y="2325691"/>
            <a:ext cx="631825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14" name="TextBox 23"/>
          <p:cNvSpPr txBox="1">
            <a:spLocks noChangeArrowheads="1"/>
          </p:cNvSpPr>
          <p:nvPr/>
        </p:nvSpPr>
        <p:spPr bwMode="auto">
          <a:xfrm>
            <a:off x="4005263" y="950913"/>
            <a:ext cx="166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Sprint backlog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16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Обратный график реализации историй (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Burndown chart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91" y="1828800"/>
            <a:ext cx="759777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74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275549"/>
            <a:ext cx="1042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Скрам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Доска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Scrum Board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12" y="1025686"/>
            <a:ext cx="7763176" cy="5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4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18042C-962D-4EBF-8AD8-B8330482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en-US" dirty="0"/>
              <a:t>Lean </a:t>
            </a:r>
            <a:r>
              <a:rPr lang="ru-RU" dirty="0"/>
              <a:t>и </a:t>
            </a:r>
            <a:r>
              <a:rPr lang="en-US" dirty="0"/>
              <a:t>Kanban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F9D3D0A-39AD-4D73-8FEB-D621C4652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56E0ED-1C76-4E3B-A59F-FBC1DED9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058936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10FE9-CDF7-429C-BF57-FE5D988C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 </a:t>
            </a:r>
            <a:r>
              <a:rPr lang="en-US" dirty="0"/>
              <a:t>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1F486-226F-47EE-9E6B-217ED6C36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уважение к людям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создание ценности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постоянное совершенствование, так как потери похожи на гравитацию;</a:t>
            </a:r>
          </a:p>
          <a:p>
            <a:pPr lvl="0"/>
            <a:r>
              <a:rPr lang="ru-RU" dirty="0"/>
              <a:t>90% того, что мы делаем – это потери;</a:t>
            </a:r>
          </a:p>
          <a:p>
            <a:pPr lvl="0"/>
            <a:r>
              <a:rPr lang="ru-RU" dirty="0"/>
              <a:t>работать спокойно, а не быстро.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AE8721-7097-4526-8A9A-BE4049A4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2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На что жалуются в операционных процессах? 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Сложно определить, где находятся «бутылочные горлышки» всех работ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Много жалоб на качество поставляемого продукта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Задачи неравномерно распределены во времени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Частое «выгорание» людей: большая нагрузка, а результатов работы не видно 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38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Это не столько методология, сколько философия</a:t>
            </a:r>
          </a:p>
          <a:p>
            <a:r>
              <a:rPr lang="ru-RU" sz="2800" dirty="0"/>
              <a:t>Делать только то, что действительно нужно</a:t>
            </a:r>
          </a:p>
          <a:p>
            <a:r>
              <a:rPr lang="ru-RU" sz="2800" dirty="0"/>
              <a:t>Уменьшение выполняющейся в данный момент работы</a:t>
            </a:r>
          </a:p>
          <a:p>
            <a:r>
              <a:rPr lang="ru-RU" sz="2800" dirty="0"/>
              <a:t>Визуализация</a:t>
            </a:r>
          </a:p>
          <a:p>
            <a:r>
              <a:rPr lang="ru-RU" sz="2800" dirty="0"/>
              <a:t>Оптимизация</a:t>
            </a:r>
          </a:p>
        </p:txBody>
      </p:sp>
    </p:spTree>
    <p:extLst>
      <p:ext uri="{BB962C8B-B14F-4D97-AF65-F5344CB8AC3E}">
        <p14:creationId xmlns:p14="http://schemas.microsoft.com/office/powerpoint/2010/main" val="14140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 постоянно меняется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Идеальный мир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Реальный мир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alt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9" y="3108499"/>
            <a:ext cx="984687" cy="492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82" y="4189822"/>
            <a:ext cx="557892" cy="5743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365" y="3119989"/>
            <a:ext cx="984687" cy="4923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939" y="4176407"/>
            <a:ext cx="557892" cy="574300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cxnSpLocks/>
          </p:cNvCxnSpPr>
          <p:nvPr/>
        </p:nvCxnSpPr>
        <p:spPr>
          <a:xfrm flipV="1">
            <a:off x="2855641" y="3382938"/>
            <a:ext cx="2004511" cy="9821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 flipV="1">
            <a:off x="6764198" y="3373041"/>
            <a:ext cx="2004511" cy="9821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>
            <a:off x="8726088" y="3382939"/>
            <a:ext cx="466256" cy="110701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001" y="4189822"/>
            <a:ext cx="984687" cy="492344"/>
          </a:xfrm>
          <a:prstGeom prst="rect">
            <a:avLst/>
          </a:prstGeom>
        </p:spPr>
      </p:pic>
      <p:sp>
        <p:nvSpPr>
          <p:cNvPr id="45" name="Полилиния: фигура 44"/>
          <p:cNvSpPr/>
          <p:nvPr/>
        </p:nvSpPr>
        <p:spPr>
          <a:xfrm>
            <a:off x="6764197" y="3973135"/>
            <a:ext cx="2428147" cy="516817"/>
          </a:xfrm>
          <a:custGeom>
            <a:avLst/>
            <a:gdLst>
              <a:gd name="connsiteX0" fmla="*/ 0 w 2362954"/>
              <a:gd name="connsiteY0" fmla="*/ 380329 h 380329"/>
              <a:gd name="connsiteX1" fmla="*/ 986827 w 2362954"/>
              <a:gd name="connsiteY1" fmla="*/ 84 h 380329"/>
              <a:gd name="connsiteX2" fmla="*/ 2362954 w 2362954"/>
              <a:gd name="connsiteY2" fmla="*/ 353169 h 3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954" h="380329">
                <a:moveTo>
                  <a:pt x="0" y="380329"/>
                </a:moveTo>
                <a:cubicBezTo>
                  <a:pt x="296500" y="192470"/>
                  <a:pt x="593001" y="4611"/>
                  <a:pt x="986827" y="84"/>
                </a:cubicBezTo>
                <a:cubicBezTo>
                  <a:pt x="1380653" y="-4443"/>
                  <a:pt x="1871803" y="174363"/>
                  <a:pt x="2362954" y="353169"/>
                </a:cubicBezTo>
              </a:path>
            </a:pathLst>
          </a:custGeom>
          <a:ln w="76200">
            <a:solidFill>
              <a:schemeClr val="accent2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CBAA-45B0-4422-A1F8-EAE66C1F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</a:t>
            </a:r>
            <a:r>
              <a:rPr lang="ru-RU" dirty="0" err="1"/>
              <a:t>канбана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B0D7-139D-48EB-B16D-0A19B0CF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1656" cy="4351338"/>
          </a:xfrm>
        </p:spPr>
        <p:txBody>
          <a:bodyPr/>
          <a:lstStyle/>
          <a:p>
            <a:r>
              <a:rPr lang="ru-RU" sz="2800" dirty="0" err="1"/>
              <a:t>Канбан</a:t>
            </a:r>
            <a:r>
              <a:rPr lang="ru-RU" sz="2800" dirty="0"/>
              <a:t>, как сигнал</a:t>
            </a:r>
          </a:p>
          <a:p>
            <a:r>
              <a:rPr lang="ru-RU" sz="2800" dirty="0" err="1"/>
              <a:t>Канбан</a:t>
            </a:r>
            <a:r>
              <a:rPr lang="ru-RU" sz="2800" dirty="0"/>
              <a:t>-система, как система ограничений</a:t>
            </a:r>
          </a:p>
          <a:p>
            <a:r>
              <a:rPr lang="ru-RU" sz="2800" dirty="0"/>
              <a:t>Производственный </a:t>
            </a:r>
            <a:r>
              <a:rPr lang="ru-RU" sz="2800" dirty="0" err="1"/>
              <a:t>канбан</a:t>
            </a:r>
            <a:r>
              <a:rPr lang="ru-RU" sz="2800" dirty="0"/>
              <a:t>, как система борьбы с потерями</a:t>
            </a:r>
          </a:p>
          <a:p>
            <a:r>
              <a:rPr lang="ru-RU" sz="2800" dirty="0" err="1"/>
              <a:t>Канбан</a:t>
            </a:r>
            <a:r>
              <a:rPr lang="ru-RU" sz="2800" dirty="0"/>
              <a:t>-метод, как метод улучшения сервиса</a:t>
            </a:r>
          </a:p>
          <a:p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00DFA3-3007-430A-9DC3-A9C6E550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04" y="1103117"/>
            <a:ext cx="3100532" cy="23258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ABB0DA-A41E-4CB0-9BF5-99E1F7C4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70" y="3641501"/>
            <a:ext cx="3101177" cy="27813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CFB8C8-CFBB-4EB3-A7C5-C0F8A751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170" y="1103117"/>
            <a:ext cx="3101177" cy="2325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ED12A8-322D-4D07-B6AF-4411EF02E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05" y="4279710"/>
            <a:ext cx="3100532" cy="12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4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Потери по </a:t>
            </a:r>
            <a:r>
              <a:rPr lang="ru-RU" sz="4000" dirty="0" err="1"/>
              <a:t>Т.Оно</a:t>
            </a:r>
            <a:r>
              <a:rPr lang="ru-RU" sz="4000" dirty="0"/>
              <a:t> в производственном </a:t>
            </a:r>
            <a:r>
              <a:rPr lang="ru-RU" sz="4000" dirty="0" err="1"/>
              <a:t>канбане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351338"/>
          </a:xfrm>
        </p:spPr>
        <p:txBody>
          <a:bodyPr/>
          <a:lstStyle/>
          <a:p>
            <a:pPr lvl="0"/>
            <a:r>
              <a:rPr lang="en-US" sz="3200" dirty="0" err="1"/>
              <a:t>muda</a:t>
            </a:r>
            <a:r>
              <a:rPr lang="ru-RU" sz="3200" dirty="0"/>
              <a:t> – потери, действия, потребляющие время, усилия, ресурсы, пространство, но не создающие ценности для потребителей;</a:t>
            </a:r>
          </a:p>
          <a:p>
            <a:pPr lvl="0"/>
            <a:r>
              <a:rPr lang="en-US" sz="3200" dirty="0"/>
              <a:t>muri</a:t>
            </a:r>
            <a:r>
              <a:rPr lang="ru-RU" sz="3200" dirty="0"/>
              <a:t> – перегрузка членов команды, рабочих, сотрудников, станков и прочих мощностей при работе с повышенной интенсивностью;</a:t>
            </a:r>
          </a:p>
          <a:p>
            <a:pPr lvl="0"/>
            <a:r>
              <a:rPr lang="en-US" sz="3200" dirty="0" err="1"/>
              <a:t>mura</a:t>
            </a:r>
            <a:r>
              <a:rPr lang="ru-RU" sz="3200" dirty="0"/>
              <a:t> – неравномерность, неритмичность операций;</a:t>
            </a:r>
          </a:p>
          <a:p>
            <a:pPr lvl="0"/>
            <a:r>
              <a:rPr lang="ru-RU" sz="3200" dirty="0"/>
              <a:t>дополнительный вид </a:t>
            </a:r>
            <a:r>
              <a:rPr lang="en-US" sz="3200" dirty="0" err="1"/>
              <a:t>muda</a:t>
            </a:r>
            <a:r>
              <a:rPr lang="en-US" sz="3200" dirty="0"/>
              <a:t> –</a:t>
            </a:r>
            <a:r>
              <a:rPr lang="ru-RU" sz="3200" dirty="0"/>
              <a:t>это нерациональное использование талантов, имеющихся в организации</a:t>
            </a:r>
          </a:p>
          <a:p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97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Прямые виды потерь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потери из-за перепроизводства</a:t>
            </a:r>
          </a:p>
          <a:p>
            <a:r>
              <a:rPr lang="ru-RU" sz="2800" dirty="0"/>
              <a:t>потери времени из-за ожидания</a:t>
            </a:r>
          </a:p>
          <a:p>
            <a:r>
              <a:rPr lang="ru-RU" sz="2800" dirty="0"/>
              <a:t>потери при ненужной транспортировке</a:t>
            </a:r>
          </a:p>
          <a:p>
            <a:r>
              <a:rPr lang="ru-RU" sz="2800" dirty="0"/>
              <a:t>потери из-за лишних этапов обработки</a:t>
            </a:r>
          </a:p>
          <a:p>
            <a:r>
              <a:rPr lang="ru-RU" sz="2800" dirty="0"/>
              <a:t>потери из-за лишних запасов</a:t>
            </a:r>
          </a:p>
          <a:p>
            <a:r>
              <a:rPr lang="ru-RU" sz="2800" dirty="0"/>
              <a:t>потери из-за ненужных перемещений</a:t>
            </a:r>
          </a:p>
          <a:p>
            <a:r>
              <a:rPr lang="ru-RU" sz="2800" dirty="0"/>
              <a:t>потери из-за выпуска дефектной продукции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3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Общие идеи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 bwMode="auto">
          <a:xfrm>
            <a:off x="1559496" y="1340768"/>
            <a:ext cx="8324850" cy="431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work-in-progress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(задач, над которыми идет работа) помогает увидеть, где в системе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сосредточены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проблемы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Регулярные каденции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Большая доска с карточками-задачами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Доска всегда представляет актуальный «снимок» текущего статуса проекта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Пытаемся ограничить объем работы на каждой стадии процесса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«Бутылочные горлышки» легко идентифицировать «на глаз» благодаря скопившимся карточкам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принципы нацелены на минимизацию простоя и убытков</a:t>
            </a:r>
          </a:p>
        </p:txBody>
      </p:sp>
    </p:spTree>
    <p:extLst>
      <p:ext uri="{BB962C8B-B14F-4D97-AF65-F5344CB8AC3E}">
        <p14:creationId xmlns:p14="http://schemas.microsoft.com/office/powerpoint/2010/main" val="857036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обычно выглядит доска</a:t>
            </a:r>
          </a:p>
        </p:txBody>
      </p:sp>
      <p:pic>
        <p:nvPicPr>
          <p:cNvPr id="5124" name="Picture 4" descr="http://leankit.com/learn/wp-content/uploads/2015/11/simple-physical-board-w-card-types-e87dbe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39" y="1556792"/>
            <a:ext cx="7541322" cy="46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19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7054A-8154-46AD-9799-BCB70D35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Кумулятивная диаграмма потока (</a:t>
            </a:r>
            <a:r>
              <a:rPr lang="en-US" dirty="0"/>
              <a:t>Cumulative flow diagram)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D5498DA-32C5-4B5E-B51B-CD95CDCFAAA3}"/>
              </a:ext>
            </a:extLst>
          </p:cNvPr>
          <p:cNvGraphicFramePr>
            <a:graphicFrameLocks/>
          </p:cNvGraphicFramePr>
          <p:nvPr/>
        </p:nvGraphicFramePr>
        <p:xfrm>
          <a:off x="2711624" y="2204864"/>
          <a:ext cx="58864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F69F101-03BC-44FA-9AF3-9D39A677DCE2}"/>
              </a:ext>
            </a:extLst>
          </p:cNvPr>
          <p:cNvCxnSpPr>
            <a:cxnSpLocks/>
          </p:cNvCxnSpPr>
          <p:nvPr/>
        </p:nvCxnSpPr>
        <p:spPr>
          <a:xfrm>
            <a:off x="3729293" y="5114744"/>
            <a:ext cx="177846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3DFD474-2336-476F-8BFC-626DF29C1EC4}"/>
              </a:ext>
            </a:extLst>
          </p:cNvPr>
          <p:cNvCxnSpPr>
            <a:cxnSpLocks/>
          </p:cNvCxnSpPr>
          <p:nvPr/>
        </p:nvCxnSpPr>
        <p:spPr>
          <a:xfrm>
            <a:off x="6641900" y="4353898"/>
            <a:ext cx="84566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3C51A60-6666-4973-9DBA-42B500D49013}"/>
              </a:ext>
            </a:extLst>
          </p:cNvPr>
          <p:cNvCxnSpPr>
            <a:cxnSpLocks/>
          </p:cNvCxnSpPr>
          <p:nvPr/>
        </p:nvCxnSpPr>
        <p:spPr>
          <a:xfrm>
            <a:off x="7680508" y="2782604"/>
            <a:ext cx="0" cy="106540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03552AC-A2DF-4EB6-8E1A-07B82FA7C5A6}"/>
              </a:ext>
            </a:extLst>
          </p:cNvPr>
          <p:cNvCxnSpPr>
            <a:cxnSpLocks/>
          </p:cNvCxnSpPr>
          <p:nvPr/>
        </p:nvCxnSpPr>
        <p:spPr>
          <a:xfrm flipH="1">
            <a:off x="6420365" y="4481214"/>
            <a:ext cx="8389" cy="4950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2CF62E-773A-40C8-A6E0-A9D78B4249EF}"/>
              </a:ext>
            </a:extLst>
          </p:cNvPr>
          <p:cNvSpPr txBox="1"/>
          <p:nvPr/>
        </p:nvSpPr>
        <p:spPr>
          <a:xfrm>
            <a:off x="4348179" y="483774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Lead time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5E794-A0E2-4D64-A4A1-C07A61130C58}"/>
              </a:ext>
            </a:extLst>
          </p:cNvPr>
          <p:cNvSpPr txBox="1"/>
          <p:nvPr/>
        </p:nvSpPr>
        <p:spPr>
          <a:xfrm>
            <a:off x="6651371" y="4033664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Cycle time</a:t>
            </a: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72EF5-0409-496E-9F70-708F3546FD23}"/>
              </a:ext>
            </a:extLst>
          </p:cNvPr>
          <p:cNvSpPr txBox="1"/>
          <p:nvPr/>
        </p:nvSpPr>
        <p:spPr>
          <a:xfrm>
            <a:off x="5952342" y="459010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WIP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3DAD3-D4EE-42DB-AB3F-3308D641E20F}"/>
              </a:ext>
            </a:extLst>
          </p:cNvPr>
          <p:cNvSpPr txBox="1"/>
          <p:nvPr/>
        </p:nvSpPr>
        <p:spPr>
          <a:xfrm>
            <a:off x="6641900" y="3200264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Real backlog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45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9" grpId="0"/>
      <p:bldP spid="10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396D-D6E6-4653-A6A8-4CB5C179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Спектральная диаграмма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300AC-095A-4210-BCE8-805C22DECF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Группы куполов (кластеры задач) – это могут быть задачи разных типов, либо что-то старое, что никак не могло покинуть </a:t>
            </a:r>
            <a:r>
              <a:rPr lang="ru-RU" dirty="0" err="1"/>
              <a:t>канбан</a:t>
            </a:r>
            <a:r>
              <a:rPr lang="ru-RU" dirty="0"/>
              <a:t> систему, или новое</a:t>
            </a:r>
          </a:p>
          <a:p>
            <a:endParaRPr lang="ru-RU" dirty="0"/>
          </a:p>
          <a:p>
            <a:r>
              <a:rPr lang="ru-RU" dirty="0"/>
              <a:t>Вертикальные черточки слева – это очень простые задачи-однодневки, которые являются первыми кандидатами на автоматизацию, так как они очень простые и с ними понятно, что надо делать (если человек не включает мозг при их исполнении, то его не нужно в этих задачах вообще задействовать)</a:t>
            </a:r>
          </a:p>
          <a:p>
            <a:endParaRPr lang="ru-RU" dirty="0"/>
          </a:p>
          <a:p>
            <a:r>
              <a:rPr lang="ru-RU" dirty="0"/>
              <a:t>Так же можем предсказывать примерное время поставки. А вот если «забор» из одинаковых столбиков во все дни, то система в неуправляемом состоянии и время исполнения задачи может занять любое время.</a:t>
            </a:r>
          </a:p>
          <a:p>
            <a:endParaRPr lang="ru-R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86C3C6-9D1D-413B-B47A-673E56EB8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69263"/>
            <a:ext cx="5181600" cy="2664061"/>
          </a:xfrm>
        </p:spPr>
      </p:pic>
    </p:spTree>
    <p:extLst>
      <p:ext uri="{BB962C8B-B14F-4D97-AF65-F5344CB8AC3E}">
        <p14:creationId xmlns:p14="http://schemas.microsoft.com/office/powerpoint/2010/main" val="937645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90592-48E1-4748-B144-6FD9C242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82A527-9F67-4627-8CBA-7F203F166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352561"/>
            <a:ext cx="6403975" cy="4959328"/>
          </a:xfrm>
        </p:spPr>
      </p:pic>
    </p:spTree>
    <p:extLst>
      <p:ext uri="{BB962C8B-B14F-4D97-AF65-F5344CB8AC3E}">
        <p14:creationId xmlns:p14="http://schemas.microsoft.com/office/powerpoint/2010/main" val="1267302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92028-13BE-415A-9C3E-AD36081D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 задержки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F27A20-E3B4-4995-AEB3-8D8427DC2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64" y="2246091"/>
            <a:ext cx="11088647" cy="3172268"/>
          </a:xfrm>
        </p:spPr>
      </p:pic>
    </p:spTree>
    <p:extLst>
      <p:ext uri="{BB962C8B-B14F-4D97-AF65-F5344CB8AC3E}">
        <p14:creationId xmlns:p14="http://schemas.microsoft.com/office/powerpoint/2010/main" val="3458044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3022-633E-4E59-8E93-39CFF60A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Точка принятия обязательств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36B268-DCC6-48C5-91E0-60151EBC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348" y="1352550"/>
            <a:ext cx="11058480" cy="4959350"/>
          </a:xfrm>
        </p:spPr>
      </p:pic>
    </p:spTree>
    <p:extLst>
      <p:ext uri="{BB962C8B-B14F-4D97-AF65-F5344CB8AC3E}">
        <p14:creationId xmlns:p14="http://schemas.microsoft.com/office/powerpoint/2010/main" val="284635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Что нужно сделать?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Организовать соответствующие процессы</a:t>
            </a:r>
          </a:p>
          <a:p>
            <a:r>
              <a:rPr lang="ru-RU" dirty="0"/>
              <a:t>Понять, что нужно потребителю</a:t>
            </a:r>
          </a:p>
          <a:p>
            <a:r>
              <a:rPr lang="ru-RU" dirty="0"/>
              <a:t>Вписаться в бюджет</a:t>
            </a:r>
          </a:p>
          <a:p>
            <a:r>
              <a:rPr lang="ru-RU" dirty="0"/>
              <a:t>Вписаться в сроки</a:t>
            </a:r>
          </a:p>
          <a:p>
            <a:r>
              <a:rPr lang="ru-RU" dirty="0"/>
              <a:t>Понимать происходящее</a:t>
            </a:r>
            <a:endParaRPr lang="en-US" dirty="0"/>
          </a:p>
          <a:p>
            <a:r>
              <a:rPr lang="ru-RU" dirty="0"/>
              <a:t>И уметь донести это понимание</a:t>
            </a:r>
          </a:p>
          <a:p>
            <a:r>
              <a:rPr lang="ru-RU" dirty="0"/>
              <a:t>И все это в быстроменяющемся</a:t>
            </a:r>
            <a:br>
              <a:rPr lang="ru-RU" dirty="0"/>
            </a:br>
            <a:r>
              <a:rPr lang="ru-RU" dirty="0"/>
              <a:t>мире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7488696" y="2317932"/>
            <a:ext cx="2181117" cy="2181117"/>
          </a:xfrm>
          <a:custGeom>
            <a:avLst/>
            <a:gdLst>
              <a:gd name="connsiteX0" fmla="*/ 0 w 2908156"/>
              <a:gd name="connsiteY0" fmla="*/ 1454078 h 2908156"/>
              <a:gd name="connsiteX1" fmla="*/ 1454078 w 2908156"/>
              <a:gd name="connsiteY1" fmla="*/ 0 h 2908156"/>
              <a:gd name="connsiteX2" fmla="*/ 2908156 w 2908156"/>
              <a:gd name="connsiteY2" fmla="*/ 1454078 h 2908156"/>
              <a:gd name="connsiteX3" fmla="*/ 1454078 w 2908156"/>
              <a:gd name="connsiteY3" fmla="*/ 2908156 h 2908156"/>
              <a:gd name="connsiteX4" fmla="*/ 0 w 2908156"/>
              <a:gd name="connsiteY4" fmla="*/ 1454078 h 2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156" h="2908156">
                <a:moveTo>
                  <a:pt x="0" y="1454078"/>
                </a:moveTo>
                <a:cubicBezTo>
                  <a:pt x="0" y="651013"/>
                  <a:pt x="651013" y="0"/>
                  <a:pt x="1454078" y="0"/>
                </a:cubicBezTo>
                <a:cubicBezTo>
                  <a:pt x="2257143" y="0"/>
                  <a:pt x="2908156" y="651013"/>
                  <a:pt x="2908156" y="1454078"/>
                </a:cubicBezTo>
                <a:cubicBezTo>
                  <a:pt x="2908156" y="2257143"/>
                  <a:pt x="2257143" y="2908156"/>
                  <a:pt x="1454078" y="2908156"/>
                </a:cubicBezTo>
                <a:cubicBezTo>
                  <a:pt x="651013" y="2908156"/>
                  <a:pt x="0" y="2257143"/>
                  <a:pt x="0" y="145407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0816" tIns="381695" rIns="290816" bIns="817919" numCol="1" spcCol="1270" anchor="ctr" anchorCtr="0">
            <a:noAutofit/>
          </a:bodyPr>
          <a:lstStyle/>
          <a:p>
            <a:pPr marL="0" marR="0" lvl="0" indent="0" algn="ctr" defTabSz="10334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Качественно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8275716" y="3681131"/>
            <a:ext cx="2181117" cy="2181117"/>
          </a:xfrm>
          <a:custGeom>
            <a:avLst/>
            <a:gdLst>
              <a:gd name="connsiteX0" fmla="*/ 0 w 2908156"/>
              <a:gd name="connsiteY0" fmla="*/ 1454078 h 2908156"/>
              <a:gd name="connsiteX1" fmla="*/ 1454078 w 2908156"/>
              <a:gd name="connsiteY1" fmla="*/ 0 h 2908156"/>
              <a:gd name="connsiteX2" fmla="*/ 2908156 w 2908156"/>
              <a:gd name="connsiteY2" fmla="*/ 1454078 h 2908156"/>
              <a:gd name="connsiteX3" fmla="*/ 1454078 w 2908156"/>
              <a:gd name="connsiteY3" fmla="*/ 2908156 h 2908156"/>
              <a:gd name="connsiteX4" fmla="*/ 0 w 2908156"/>
              <a:gd name="connsiteY4" fmla="*/ 1454078 h 2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156" h="2908156">
                <a:moveTo>
                  <a:pt x="0" y="1454078"/>
                </a:moveTo>
                <a:cubicBezTo>
                  <a:pt x="0" y="651013"/>
                  <a:pt x="651013" y="0"/>
                  <a:pt x="1454078" y="0"/>
                </a:cubicBezTo>
                <a:cubicBezTo>
                  <a:pt x="2257143" y="0"/>
                  <a:pt x="2908156" y="651013"/>
                  <a:pt x="2908156" y="1454078"/>
                </a:cubicBezTo>
                <a:cubicBezTo>
                  <a:pt x="2908156" y="2257143"/>
                  <a:pt x="2257143" y="2908156"/>
                  <a:pt x="1454078" y="2908156"/>
                </a:cubicBezTo>
                <a:cubicBezTo>
                  <a:pt x="651013" y="2908156"/>
                  <a:pt x="0" y="2257143"/>
                  <a:pt x="0" y="145407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alpha val="50000"/>
              <a:hueOff val="5197846"/>
              <a:satOff val="-23984"/>
              <a:lumOff val="88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7058" tIns="563455" rIns="205389" bIns="418049" numCol="1" spcCol="1270" anchor="ctr" anchorCtr="0">
            <a:noAutofit/>
          </a:bodyPr>
          <a:lstStyle/>
          <a:p>
            <a:pPr marL="0" marR="0" lvl="0" indent="0" algn="ctr" defTabSz="10334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Дешево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6701676" y="3681131"/>
            <a:ext cx="2181117" cy="2181117"/>
          </a:xfrm>
          <a:custGeom>
            <a:avLst/>
            <a:gdLst>
              <a:gd name="connsiteX0" fmla="*/ 0 w 2908156"/>
              <a:gd name="connsiteY0" fmla="*/ 1454078 h 2908156"/>
              <a:gd name="connsiteX1" fmla="*/ 1454078 w 2908156"/>
              <a:gd name="connsiteY1" fmla="*/ 0 h 2908156"/>
              <a:gd name="connsiteX2" fmla="*/ 2908156 w 2908156"/>
              <a:gd name="connsiteY2" fmla="*/ 1454078 h 2908156"/>
              <a:gd name="connsiteX3" fmla="*/ 1454078 w 2908156"/>
              <a:gd name="connsiteY3" fmla="*/ 2908156 h 2908156"/>
              <a:gd name="connsiteX4" fmla="*/ 0 w 2908156"/>
              <a:gd name="connsiteY4" fmla="*/ 1454078 h 2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156" h="2908156">
                <a:moveTo>
                  <a:pt x="0" y="1454078"/>
                </a:moveTo>
                <a:cubicBezTo>
                  <a:pt x="0" y="651013"/>
                  <a:pt x="651013" y="0"/>
                  <a:pt x="1454078" y="0"/>
                </a:cubicBezTo>
                <a:cubicBezTo>
                  <a:pt x="2257143" y="0"/>
                  <a:pt x="2908156" y="651013"/>
                  <a:pt x="2908156" y="1454078"/>
                </a:cubicBezTo>
                <a:cubicBezTo>
                  <a:pt x="2908156" y="2257143"/>
                  <a:pt x="2257143" y="2908156"/>
                  <a:pt x="1454078" y="2908156"/>
                </a:cubicBezTo>
                <a:cubicBezTo>
                  <a:pt x="651013" y="2908156"/>
                  <a:pt x="0" y="2257143"/>
                  <a:pt x="0" y="1454078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alpha val="50000"/>
              <a:hueOff val="10395692"/>
              <a:satOff val="-47968"/>
              <a:lumOff val="17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5388" tIns="563455" rIns="667059" bIns="418049" numCol="1" spcCol="1270" anchor="ctr" anchorCtr="0">
            <a:noAutofit/>
          </a:bodyPr>
          <a:lstStyle/>
          <a:p>
            <a:pPr marL="0" marR="0" lvl="0" indent="0" algn="ctr" defTabSz="10334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3226" y="3905942"/>
            <a:ext cx="718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Дорого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1623" y="3905942"/>
            <a:ext cx="6206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Долго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3379" y="461690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54139" y="4199193"/>
            <a:ext cx="6951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Утопия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415934" y="2936958"/>
            <a:ext cx="1406442" cy="1349292"/>
            <a:chOff x="2590865" y="1878184"/>
            <a:chExt cx="2908156" cy="2908156"/>
          </a:xfrm>
        </p:grpSpPr>
        <p:sp>
          <p:nvSpPr>
            <p:cNvPr id="20" name="Овал 19"/>
            <p:cNvSpPr/>
            <p:nvPr/>
          </p:nvSpPr>
          <p:spPr>
            <a:xfrm>
              <a:off x="2590865" y="1878184"/>
              <a:ext cx="2908156" cy="29081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alpha val="50000"/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Овал 4"/>
            <p:cNvSpPr txBox="1"/>
            <p:nvPr/>
          </p:nvSpPr>
          <p:spPr>
            <a:xfrm>
              <a:off x="2960071" y="2562826"/>
              <a:ext cx="1744893" cy="1599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1033463" rtl="0" eaLnBrk="1" fontAlgn="auto" latinLnBrk="0" hangingPunct="1">
                <a:lnSpc>
                  <a:spcPct val="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Бесплатно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58107" y="3858220"/>
            <a:ext cx="5617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Треш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0067" y="2500939"/>
            <a:ext cx="12430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Такое бывает?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6998" y="3959423"/>
            <a:ext cx="14431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Такого не бывает</a:t>
            </a:r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 flipV="1">
            <a:off x="6670150" y="3814184"/>
            <a:ext cx="1030264" cy="295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2"/>
          </p:cNvCxnSpPr>
          <p:nvPr/>
        </p:nvCxnSpPr>
        <p:spPr>
          <a:xfrm>
            <a:off x="7461615" y="2801021"/>
            <a:ext cx="175528" cy="677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  <p:bldP spid="31" grpId="0" animBg="1"/>
      <p:bldP spid="32" grpId="0" animBg="1"/>
      <p:bldP spid="15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D7F15F0-B0BB-42B9-B38C-BF56467B6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403374"/>
            <a:ext cx="9882801" cy="605125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A15B0-6C01-4C4F-9B49-6E48C193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точка </a:t>
            </a:r>
            <a:br>
              <a:rPr lang="ru-RU" dirty="0"/>
            </a:br>
            <a:r>
              <a:rPr lang="ru-RU" dirty="0"/>
              <a:t>принятия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906804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C8A5-5868-4415-ABA4-20FF1763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точка принятия обязательств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37F57E4-8E84-4011-B757-46BD1DDD6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670" y="1352550"/>
            <a:ext cx="9403835" cy="4959350"/>
          </a:xfrm>
        </p:spPr>
      </p:pic>
    </p:spTree>
    <p:extLst>
      <p:ext uri="{BB962C8B-B14F-4D97-AF65-F5344CB8AC3E}">
        <p14:creationId xmlns:p14="http://schemas.microsoft.com/office/powerpoint/2010/main" val="3188589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3E250-3572-41F5-B70D-5E510685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Метод </a:t>
            </a:r>
            <a:r>
              <a:rPr lang="en-US" sz="2800" dirty="0"/>
              <a:t>STATIK (Systems Thinking Approach to Introducing Kanban)</a:t>
            </a:r>
            <a:endParaRPr lang="ru-RU" sz="28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70A9380-8EBC-4A4F-AB17-45480CD06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038432"/>
            <a:ext cx="8644136" cy="5587586"/>
          </a:xfrm>
        </p:spPr>
      </p:pic>
    </p:spTree>
    <p:extLst>
      <p:ext uri="{BB962C8B-B14F-4D97-AF65-F5344CB8AC3E}">
        <p14:creationId xmlns:p14="http://schemas.microsoft.com/office/powerpoint/2010/main" val="3046725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9DB81B-AC6F-4581-B860-443EF6BE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2" y="0"/>
            <a:ext cx="1069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23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E0BCCC7-8B65-450E-A388-7BBD99B9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ru-RU" dirty="0"/>
              <a:t>Сравнение гибких и традиционных подходов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5CD5D4B-019F-44B4-B7E2-8E02A1654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8891B3-63F4-4ABB-BAB8-7EDD4232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0C5A8-81DE-434C-9CCF-7B9906E2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666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взгляд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99656" y="147549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8228DC-BD88-4E99-9E5E-A871A5F7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65" y="2185520"/>
            <a:ext cx="1576886" cy="15559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AC3BA9-2194-4BB9-959D-E71D9776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988840"/>
            <a:ext cx="1576886" cy="15559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2AF7C7-55F2-4232-A2CF-825EB530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833093"/>
            <a:ext cx="946286" cy="9337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D22C83-1BB5-470D-962E-0595B1CE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13" y="2611070"/>
            <a:ext cx="946286" cy="933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AF6979-621C-417D-AB6D-059CA1A1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29" y="1996246"/>
            <a:ext cx="946286" cy="9337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95E2C8-3807-40CA-8A1E-BF00C5C3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4" y="2365578"/>
            <a:ext cx="946286" cy="933725"/>
          </a:xfrm>
          <a:prstGeom prst="rect">
            <a:avLst/>
          </a:prstGeom>
        </p:spPr>
      </p:pic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EF9C305E-0E44-4D57-95DA-5F2D169A8296}"/>
              </a:ext>
            </a:extLst>
          </p:cNvPr>
          <p:cNvSpPr/>
          <p:nvPr/>
        </p:nvSpPr>
        <p:spPr>
          <a:xfrm>
            <a:off x="2092242" y="2027186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8184" y="4145013"/>
            <a:ext cx="2997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Удовлетворить стейкхолдеров</a:t>
            </a:r>
          </a:p>
          <a:p>
            <a:r>
              <a:rPr lang="ru-RU" sz="1600" dirty="0"/>
              <a:t>Уложиться в 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Сроки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Скоуп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Риски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Ресурсы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5015874" y="3929421"/>
            <a:ext cx="216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Удовлетворить стейкхолдеров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7536160" y="3929420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Выстроить процесс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Сформировать поток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Непрерывно совершенствовать процесс производства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A559D0-4A5F-4381-AE4E-91A7A1F29402}"/>
              </a:ext>
            </a:extLst>
          </p:cNvPr>
          <p:cNvSpPr txBox="1"/>
          <p:nvPr/>
        </p:nvSpPr>
        <p:spPr>
          <a:xfrm>
            <a:off x="4051505" y="215357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endParaRPr lang="ru-RU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681F72-9A7D-450A-812E-70183D8B4E23}"/>
              </a:ext>
            </a:extLst>
          </p:cNvPr>
          <p:cNvSpPr txBox="1"/>
          <p:nvPr/>
        </p:nvSpPr>
        <p:spPr>
          <a:xfrm>
            <a:off x="3972355" y="3429001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</a:t>
            </a:r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761AA-0A4E-40E8-802D-8368D0F2D2F5}"/>
              </a:ext>
            </a:extLst>
          </p:cNvPr>
          <p:cNvSpPr txBox="1"/>
          <p:nvPr/>
        </p:nvSpPr>
        <p:spPr>
          <a:xfrm>
            <a:off x="2877560" y="3872082"/>
            <a:ext cx="593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SCOPE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E4E26-F2AE-430B-9C2F-CE1A23C5862B}"/>
              </a:ext>
            </a:extLst>
          </p:cNvPr>
          <p:cNvSpPr txBox="1"/>
          <p:nvPr/>
        </p:nvSpPr>
        <p:spPr>
          <a:xfrm>
            <a:off x="2018184" y="35297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RISK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1EA32E-CD8C-4B0F-934D-C6C192E857B9}"/>
              </a:ext>
            </a:extLst>
          </p:cNvPr>
          <p:cNvSpPr txBox="1"/>
          <p:nvPr/>
        </p:nvSpPr>
        <p:spPr>
          <a:xfrm>
            <a:off x="2089296" y="215357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</a:t>
            </a:r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6FD571-7A34-4D36-9243-91DF9FC57169}"/>
              </a:ext>
            </a:extLst>
          </p:cNvPr>
          <p:cNvSpPr txBox="1"/>
          <p:nvPr/>
        </p:nvSpPr>
        <p:spPr>
          <a:xfrm>
            <a:off x="3010560" y="1718922"/>
            <a:ext cx="412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805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8184" y="3929420"/>
            <a:ext cx="299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Project manager (</a:t>
            </a:r>
            <a:r>
              <a:rPr lang="ru-RU" sz="1600" dirty="0"/>
              <a:t>менеджер проекта</a:t>
            </a:r>
            <a:r>
              <a:rPr lang="en-US" sz="1600" dirty="0"/>
              <a:t>)</a:t>
            </a:r>
            <a:endParaRPr lang="ru-RU" sz="1600" dirty="0"/>
          </a:p>
          <a:p>
            <a:r>
              <a:rPr lang="en-US" sz="1600" dirty="0"/>
              <a:t>Sponsor (</a:t>
            </a:r>
            <a:r>
              <a:rPr lang="ru-RU" sz="1600" dirty="0"/>
              <a:t>спонсор</a:t>
            </a:r>
            <a:r>
              <a:rPr lang="en-US" sz="1600" dirty="0"/>
              <a:t>)</a:t>
            </a:r>
            <a:endParaRPr lang="ru-RU" sz="1600" dirty="0"/>
          </a:p>
          <a:p>
            <a:r>
              <a:rPr lang="en-US" sz="1600" dirty="0"/>
              <a:t>Project team (</a:t>
            </a:r>
            <a:r>
              <a:rPr lang="ru-RU" sz="1600" dirty="0"/>
              <a:t>команда проекта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71864" y="3929420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 owner (</a:t>
            </a:r>
            <a:r>
              <a:rPr lang="ru-RU" dirty="0"/>
              <a:t>владелец продукта</a:t>
            </a:r>
            <a:r>
              <a:rPr lang="en-US" dirty="0"/>
              <a:t>)</a:t>
            </a:r>
          </a:p>
          <a:p>
            <a:r>
              <a:rPr lang="en-US" dirty="0"/>
              <a:t>Scrum master (</a:t>
            </a:r>
            <a:r>
              <a:rPr lang="ru-RU" dirty="0" err="1"/>
              <a:t>скрам</a:t>
            </a:r>
            <a:r>
              <a:rPr lang="ru-RU" dirty="0"/>
              <a:t>-мастер</a:t>
            </a:r>
            <a:r>
              <a:rPr lang="en-US" dirty="0"/>
              <a:t>)</a:t>
            </a:r>
          </a:p>
          <a:p>
            <a:r>
              <a:rPr lang="en-US" dirty="0"/>
              <a:t>Project team (</a:t>
            </a:r>
            <a:r>
              <a:rPr lang="ru-RU" dirty="0"/>
              <a:t>команда проекта</a:t>
            </a:r>
            <a:r>
              <a:rPr lang="en-US" dirty="0"/>
              <a:t>) - </a:t>
            </a:r>
            <a:r>
              <a:rPr lang="ru-RU" dirty="0" err="1"/>
              <a:t>кроссфункциональная</a:t>
            </a:r>
            <a:endParaRPr lang="ru-RU" dirty="0"/>
          </a:p>
          <a:p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7536160" y="3929420"/>
            <a:ext cx="2674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Project team (</a:t>
            </a:r>
            <a:r>
              <a:rPr lang="ru-RU" dirty="0"/>
              <a:t>команда проекта</a:t>
            </a:r>
            <a:r>
              <a:rPr lang="en-US" dirty="0"/>
              <a:t>)</a:t>
            </a:r>
            <a:r>
              <a:rPr lang="ru-RU" dirty="0"/>
              <a:t> – разделение по фазам</a:t>
            </a: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74056E8-511F-4B25-AA94-628EE704DD0B}"/>
              </a:ext>
            </a:extLst>
          </p:cNvPr>
          <p:cNvSpPr/>
          <p:nvPr/>
        </p:nvSpPr>
        <p:spPr>
          <a:xfrm>
            <a:off x="2092242" y="1896128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FE9BE0-D7A7-4F76-BC38-23380E76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57" y="1967702"/>
            <a:ext cx="473891" cy="473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25108-8F50-491B-85E5-4C21D794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7" y="2203212"/>
            <a:ext cx="715928" cy="387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DFA91-BE02-42D0-AC90-2E95A72D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43" y="2602658"/>
            <a:ext cx="802138" cy="727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D2CD6-C34A-4B90-B6EB-54AFA9F19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372" y="3094471"/>
            <a:ext cx="715928" cy="580635"/>
          </a:xfrm>
          <a:prstGeom prst="rect">
            <a:avLst/>
          </a:prstGeom>
        </p:spPr>
      </p:pic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607A7EA6-1B93-40BB-BADC-EAF0446ECBE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148547" y="2001801"/>
            <a:ext cx="412124" cy="2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85E0833D-AA13-4254-8E25-80639ABB4B8C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3329539" y="2527126"/>
            <a:ext cx="167826" cy="2944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2297D90C-CFDE-4096-AAE2-26456B853379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3190282" y="2966224"/>
            <a:ext cx="191055" cy="1282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99661" y="2292570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47733" y="230879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24835" y="2011609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35423" y="201160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34297" y="201160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37245" y="243385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72799" y="273653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21857" y="3038439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50642" y="3368636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29462" y="2370044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F4358DBD-6EA5-4D02-81C9-0AC40B050FEB}"/>
              </a:ext>
            </a:extLst>
          </p:cNvPr>
          <p:cNvSpPr/>
          <p:nvPr/>
        </p:nvSpPr>
        <p:spPr>
          <a:xfrm>
            <a:off x="8872828" y="3083595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600121" y="2441593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279CFCA-A86E-402A-BA55-6338A779A206}"/>
              </a:ext>
            </a:extLst>
          </p:cNvPr>
          <p:cNvCxnSpPr/>
          <p:nvPr/>
        </p:nvCxnSpPr>
        <p:spPr>
          <a:xfrm>
            <a:off x="8030743" y="2998071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0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8184" y="3929421"/>
            <a:ext cx="2997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Реестр и матрица заинтересованных сторон: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Спонсор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Менеджер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Заказчик и пользователи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Конкуренты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…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8414817" y="2412859"/>
            <a:ext cx="166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Специально не смотрим</a:t>
            </a:r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4345AB08-FECF-41AC-B7FD-450B343C8DBD}"/>
              </a:ext>
            </a:extLst>
          </p:cNvPr>
          <p:cNvGraphicFramePr>
            <a:graphicFrameLocks noGrp="1"/>
          </p:cNvGraphicFramePr>
          <p:nvPr/>
        </p:nvGraphicFramePr>
        <p:xfrm>
          <a:off x="2423592" y="1895290"/>
          <a:ext cx="1358256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76">
                  <a:extLst>
                    <a:ext uri="{9D8B030D-6E8A-4147-A177-3AD203B41FA5}">
                      <a16:colId xmlns:a16="http://schemas.microsoft.com/office/drawing/2014/main" val="342874687"/>
                    </a:ext>
                  </a:extLst>
                </a:gridCol>
                <a:gridCol w="226376">
                  <a:extLst>
                    <a:ext uri="{9D8B030D-6E8A-4147-A177-3AD203B41FA5}">
                      <a16:colId xmlns:a16="http://schemas.microsoft.com/office/drawing/2014/main" val="2793114519"/>
                    </a:ext>
                  </a:extLst>
                </a:gridCol>
                <a:gridCol w="226376">
                  <a:extLst>
                    <a:ext uri="{9D8B030D-6E8A-4147-A177-3AD203B41FA5}">
                      <a16:colId xmlns:a16="http://schemas.microsoft.com/office/drawing/2014/main" val="2689696160"/>
                    </a:ext>
                  </a:extLst>
                </a:gridCol>
                <a:gridCol w="226376">
                  <a:extLst>
                    <a:ext uri="{9D8B030D-6E8A-4147-A177-3AD203B41FA5}">
                      <a16:colId xmlns:a16="http://schemas.microsoft.com/office/drawing/2014/main" val="1855612523"/>
                    </a:ext>
                  </a:extLst>
                </a:gridCol>
                <a:gridCol w="226376">
                  <a:extLst>
                    <a:ext uri="{9D8B030D-6E8A-4147-A177-3AD203B41FA5}">
                      <a16:colId xmlns:a16="http://schemas.microsoft.com/office/drawing/2014/main" val="1145082215"/>
                    </a:ext>
                  </a:extLst>
                </a:gridCol>
                <a:gridCol w="226376">
                  <a:extLst>
                    <a:ext uri="{9D8B030D-6E8A-4147-A177-3AD203B41FA5}">
                      <a16:colId xmlns:a16="http://schemas.microsoft.com/office/drawing/2014/main" val="3815645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7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893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468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76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0542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706DFF5-896A-4E23-9DD1-09FDD4E63E0F}"/>
              </a:ext>
            </a:extLst>
          </p:cNvPr>
          <p:cNvCxnSpPr/>
          <p:nvPr/>
        </p:nvCxnSpPr>
        <p:spPr>
          <a:xfrm>
            <a:off x="2567608" y="3573016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848B4E4-C5CA-410F-AADF-F9EBD3FEE540}"/>
              </a:ext>
            </a:extLst>
          </p:cNvPr>
          <p:cNvCxnSpPr/>
          <p:nvPr/>
        </p:nvCxnSpPr>
        <p:spPr>
          <a:xfrm flipV="1">
            <a:off x="2567608" y="263691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9EF262-81EA-4350-AC37-480916596234}"/>
              </a:ext>
            </a:extLst>
          </p:cNvPr>
          <p:cNvSpPr/>
          <p:nvPr/>
        </p:nvSpPr>
        <p:spPr>
          <a:xfrm>
            <a:off x="2567609" y="3216613"/>
            <a:ext cx="792084" cy="3480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Monitor</a:t>
            </a:r>
            <a:endParaRPr lang="ru-RU" sz="105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25BD270-3CAE-4652-B39F-BB23B5DE1E14}"/>
              </a:ext>
            </a:extLst>
          </p:cNvPr>
          <p:cNvSpPr/>
          <p:nvPr/>
        </p:nvSpPr>
        <p:spPr>
          <a:xfrm>
            <a:off x="2567609" y="2885187"/>
            <a:ext cx="792084" cy="348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Keep satisfied</a:t>
            </a:r>
            <a:endParaRPr lang="ru-RU" sz="105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F50F577-DAB5-4265-83D0-25EA2EED2079}"/>
              </a:ext>
            </a:extLst>
          </p:cNvPr>
          <p:cNvSpPr/>
          <p:nvPr/>
        </p:nvSpPr>
        <p:spPr>
          <a:xfrm>
            <a:off x="3359693" y="3212977"/>
            <a:ext cx="792084" cy="348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Keep informed</a:t>
            </a:r>
            <a:endParaRPr lang="ru-RU" sz="105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08FEA6B-E74D-4A22-B5E9-0B48C0603DD5}"/>
              </a:ext>
            </a:extLst>
          </p:cNvPr>
          <p:cNvSpPr/>
          <p:nvPr/>
        </p:nvSpPr>
        <p:spPr>
          <a:xfrm>
            <a:off x="3359693" y="2887158"/>
            <a:ext cx="792084" cy="3480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Manage</a:t>
            </a:r>
            <a:endParaRPr lang="ru-RU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6AB7E-8006-4F71-BE00-94B68CFA0E71}"/>
              </a:ext>
            </a:extLst>
          </p:cNvPr>
          <p:cNvSpPr txBox="1"/>
          <p:nvPr/>
        </p:nvSpPr>
        <p:spPr>
          <a:xfrm>
            <a:off x="3865480" y="366417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Interest</a:t>
            </a:r>
            <a:endParaRPr lang="ru-RU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458896-C1F2-4A0F-8C17-F0797C9B3F0D}"/>
              </a:ext>
            </a:extLst>
          </p:cNvPr>
          <p:cNvSpPr txBox="1"/>
          <p:nvPr/>
        </p:nvSpPr>
        <p:spPr>
          <a:xfrm>
            <a:off x="1981201" y="269008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Power</a:t>
            </a:r>
            <a:endParaRPr lang="ru-RU" sz="1100" dirty="0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337B244-025A-4B7E-9D9A-D04A1F90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04" y="1761702"/>
            <a:ext cx="496766" cy="4901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DEB92AE-CB11-41D6-9A71-48415270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70" y="1761702"/>
            <a:ext cx="496766" cy="49017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1C6DA65-2D46-4227-AA91-71C54D42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008" y="1761702"/>
            <a:ext cx="496766" cy="49017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B159156-A785-4F48-B3C2-9025AD36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41" y="1761702"/>
            <a:ext cx="496766" cy="49017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874EFB7-9216-40C6-BF10-29EBC800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840" y="1761702"/>
            <a:ext cx="496766" cy="49017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797A064-B921-4067-B697-597402A6757F}"/>
              </a:ext>
            </a:extLst>
          </p:cNvPr>
          <p:cNvSpPr/>
          <p:nvPr/>
        </p:nvSpPr>
        <p:spPr>
          <a:xfrm>
            <a:off x="4797149" y="2187391"/>
            <a:ext cx="2833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Заказчик и пользователи (</a:t>
            </a:r>
            <a:r>
              <a:rPr lang="ru-RU" sz="1400" dirty="0" err="1"/>
              <a:t>хотелки</a:t>
            </a:r>
            <a:r>
              <a:rPr lang="ru-RU" sz="1400" dirty="0"/>
              <a:t>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08F092F-B27F-4D2F-BA71-6D2451AB2981}"/>
              </a:ext>
            </a:extLst>
          </p:cNvPr>
          <p:cNvSpPr/>
          <p:nvPr/>
        </p:nvSpPr>
        <p:spPr>
          <a:xfrm>
            <a:off x="4861781" y="2859969"/>
            <a:ext cx="2729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Владелец продукта (приоритеты)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B33706F-032B-4CC2-928A-6D273E60C0AA}"/>
              </a:ext>
            </a:extLst>
          </p:cNvPr>
          <p:cNvSpPr/>
          <p:nvPr/>
        </p:nvSpPr>
        <p:spPr>
          <a:xfrm>
            <a:off x="5073860" y="3664175"/>
            <a:ext cx="2500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Команда (способ реализации)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B17252E-0712-482A-A0EE-B8D6CB76D85A}"/>
              </a:ext>
            </a:extLst>
          </p:cNvPr>
          <p:cNvCxnSpPr>
            <a:endCxn id="21" idx="0"/>
          </p:cNvCxnSpPr>
          <p:nvPr/>
        </p:nvCxnSpPr>
        <p:spPr>
          <a:xfrm flipH="1">
            <a:off x="6226610" y="2538386"/>
            <a:ext cx="97270" cy="32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A798514-9CB8-4C21-B2E5-8443F4241F07}"/>
              </a:ext>
            </a:extLst>
          </p:cNvPr>
          <p:cNvCxnSpPr>
            <a:stCxn id="21" idx="2"/>
            <a:endCxn id="84" idx="0"/>
          </p:cNvCxnSpPr>
          <p:nvPr/>
        </p:nvCxnSpPr>
        <p:spPr>
          <a:xfrm>
            <a:off x="6226611" y="3167746"/>
            <a:ext cx="97271" cy="49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904656-33A8-4541-97ED-6D49142F2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383" y="4293096"/>
            <a:ext cx="1146528" cy="1424970"/>
          </a:xfrm>
          <a:prstGeom prst="rect">
            <a:avLst/>
          </a:prstGeom>
        </p:spPr>
      </p:pic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565C968B-FC86-464C-9E68-B4654783E768}"/>
              </a:ext>
            </a:extLst>
          </p:cNvPr>
          <p:cNvCxnSpPr>
            <a:stCxn id="31" idx="3"/>
            <a:endCxn id="21" idx="3"/>
          </p:cNvCxnSpPr>
          <p:nvPr/>
        </p:nvCxnSpPr>
        <p:spPr>
          <a:xfrm flipV="1">
            <a:off x="6930911" y="3013857"/>
            <a:ext cx="660528" cy="1991724"/>
          </a:xfrm>
          <a:prstGeom prst="curvedConnector3">
            <a:avLst>
              <a:gd name="adj1" fmla="val 1346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7" grpId="0" animBg="1"/>
      <p:bldP spid="63" grpId="0" animBg="1"/>
      <p:bldP spid="64" grpId="0" animBg="1"/>
      <p:bldP spid="65" grpId="0" animBg="1"/>
      <p:bldP spid="18" grpId="0"/>
      <p:bldP spid="78" grpId="0"/>
      <p:bldP spid="19" grpId="0"/>
      <p:bldP spid="21" grpId="0"/>
      <p:bldP spid="8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8184" y="3929420"/>
            <a:ext cx="299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Устав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Скоуп</a:t>
            </a:r>
            <a:r>
              <a:rPr lang="ru-RU" sz="1600" dirty="0"/>
              <a:t>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Сбор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Описание содержания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ИСР</a:t>
            </a: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74056E8-511F-4B25-AA94-628EE704DD0B}"/>
              </a:ext>
            </a:extLst>
          </p:cNvPr>
          <p:cNvSpPr/>
          <p:nvPr/>
        </p:nvSpPr>
        <p:spPr>
          <a:xfrm>
            <a:off x="2092242" y="1896128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FE9BE0-D7A7-4F76-BC38-23380E76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57" y="1967702"/>
            <a:ext cx="473891" cy="473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25108-8F50-491B-85E5-4C21D794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7" y="2203212"/>
            <a:ext cx="715928" cy="387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DFA91-BE02-42D0-AC90-2E95A72D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94" y="2915362"/>
            <a:ext cx="802138" cy="727133"/>
          </a:xfrm>
          <a:prstGeom prst="rect">
            <a:avLst/>
          </a:prstGeom>
        </p:spPr>
      </p:pic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607A7EA6-1B93-40BB-BADC-EAF0446ECBE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148547" y="2001801"/>
            <a:ext cx="412124" cy="2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85E0833D-AA13-4254-8E25-80639ABB4B8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3175854" y="2530542"/>
            <a:ext cx="324929" cy="444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99661" y="2292570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47733" y="230879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24835" y="2011609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35423" y="201160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34297" y="201160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37245" y="243385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72799" y="273653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21857" y="3038439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50642" y="3368636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29462" y="2370044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600121" y="2441593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51A1024-0CBD-4BD9-A4F6-626BE53C2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492" y="5429606"/>
            <a:ext cx="496766" cy="49017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753AB61-40C2-4854-A324-A06BCC897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258" y="5429606"/>
            <a:ext cx="496766" cy="49017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18358DA-7790-44A3-A3D0-94A1E86AD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96" y="5429606"/>
            <a:ext cx="496766" cy="4901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40DA0E5-F76A-43B1-A1B9-F6A0B0286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29" y="5429606"/>
            <a:ext cx="496766" cy="4901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F034D1-3E3F-465D-BAE8-6DB8F65B5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228" y="5429606"/>
            <a:ext cx="496766" cy="4901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0581BD7-A5DD-4FCC-8232-C313F59E1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439" y="3998487"/>
            <a:ext cx="687106" cy="853974"/>
          </a:xfrm>
          <a:prstGeom prst="rect">
            <a:avLst/>
          </a:prstGeom>
        </p:spPr>
      </p:pic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83B8981A-9FC0-4B55-B347-90A281F73F5C}"/>
              </a:ext>
            </a:extLst>
          </p:cNvPr>
          <p:cNvSpPr/>
          <p:nvPr/>
        </p:nvSpPr>
        <p:spPr>
          <a:xfrm>
            <a:off x="5922841" y="4901164"/>
            <a:ext cx="219410" cy="4901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: вверх 80">
            <a:extLst>
              <a:ext uri="{FF2B5EF4-FFF2-40B4-BE49-F238E27FC236}">
                <a16:creationId xmlns:a16="http://schemas.microsoft.com/office/drawing/2014/main" id="{13C5E1AA-3FDA-4444-838E-E9BC26B9200F}"/>
              </a:ext>
            </a:extLst>
          </p:cNvPr>
          <p:cNvSpPr/>
          <p:nvPr/>
        </p:nvSpPr>
        <p:spPr>
          <a:xfrm rot="19512666">
            <a:off x="5537944" y="3691789"/>
            <a:ext cx="219410" cy="4901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CCE5B5D-212B-49C0-BD2A-B6E2316E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3" y="3929421"/>
            <a:ext cx="473891" cy="4738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BA6AB1-2573-4717-B3ED-804C0761C400}"/>
              </a:ext>
            </a:extLst>
          </p:cNvPr>
          <p:cNvSpPr/>
          <p:nvPr/>
        </p:nvSpPr>
        <p:spPr>
          <a:xfrm>
            <a:off x="6487184" y="4425475"/>
            <a:ext cx="108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Видение проекта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977DB393-15C6-4CA0-9D11-8BBF1C39BDFC}"/>
              </a:ext>
            </a:extLst>
          </p:cNvPr>
          <p:cNvSpPr/>
          <p:nvPr/>
        </p:nvSpPr>
        <p:spPr>
          <a:xfrm>
            <a:off x="8072799" y="3684230"/>
            <a:ext cx="320209" cy="1104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DB3A9AE-AAFA-4266-B0E1-5BD6B51E60F1}"/>
              </a:ext>
            </a:extLst>
          </p:cNvPr>
          <p:cNvSpPr/>
          <p:nvPr/>
        </p:nvSpPr>
        <p:spPr>
          <a:xfrm>
            <a:off x="7349329" y="4790383"/>
            <a:ext cx="1815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Кто-то наполняет (неважно кто)</a:t>
            </a:r>
          </a:p>
        </p:txBody>
      </p:sp>
      <p:sp>
        <p:nvSpPr>
          <p:cNvPr id="84" name="Стрелка: вверх 83">
            <a:extLst>
              <a:ext uri="{FF2B5EF4-FFF2-40B4-BE49-F238E27FC236}">
                <a16:creationId xmlns:a16="http://schemas.microsoft.com/office/drawing/2014/main" id="{99795292-0553-459B-8ED0-834CE9EEF78C}"/>
              </a:ext>
            </a:extLst>
          </p:cNvPr>
          <p:cNvSpPr/>
          <p:nvPr/>
        </p:nvSpPr>
        <p:spPr>
          <a:xfrm rot="20438172">
            <a:off x="9062808" y="3563733"/>
            <a:ext cx="320209" cy="6825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7FB8B7C-5F9B-48C6-A1F6-88C5C866D256}"/>
              </a:ext>
            </a:extLst>
          </p:cNvPr>
          <p:cNvSpPr/>
          <p:nvPr/>
        </p:nvSpPr>
        <p:spPr>
          <a:xfrm>
            <a:off x="8873497" y="4292727"/>
            <a:ext cx="131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Делают по ролям</a:t>
            </a: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199AC994-1B24-43F2-9601-63A2BB68D888}"/>
              </a:ext>
            </a:extLst>
          </p:cNvPr>
          <p:cNvSpPr/>
          <p:nvPr/>
        </p:nvSpPr>
        <p:spPr>
          <a:xfrm>
            <a:off x="8872828" y="3083595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169725C8-E800-4B2E-BAA3-3338DA051339}"/>
              </a:ext>
            </a:extLst>
          </p:cNvPr>
          <p:cNvCxnSpPr/>
          <p:nvPr/>
        </p:nvCxnSpPr>
        <p:spPr>
          <a:xfrm>
            <a:off x="8030743" y="2998071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1994965" y="5270041"/>
            <a:ext cx="299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Различные способы оценки сроков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21117" y="542943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в </a:t>
            </a:r>
            <a:r>
              <a:rPr lang="en-US" dirty="0" err="1"/>
              <a:t>storypoint</a:t>
            </a:r>
            <a:r>
              <a:rPr lang="en-US" dirty="0"/>
              <a:t>’</a:t>
            </a:r>
            <a:r>
              <a:rPr lang="ru-RU" dirty="0"/>
              <a:t>ах</a:t>
            </a:r>
          </a:p>
          <a:p>
            <a:r>
              <a:rPr lang="en-US" dirty="0"/>
              <a:t>Burndown chart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7924835" y="3872577"/>
            <a:ext cx="2674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TTM (time to market)</a:t>
            </a:r>
          </a:p>
          <a:p>
            <a:r>
              <a:rPr lang="en-US" dirty="0"/>
              <a:t>LT (lead time)</a:t>
            </a:r>
          </a:p>
          <a:p>
            <a:r>
              <a:rPr lang="en-US" dirty="0"/>
              <a:t>CT (cycle time)</a:t>
            </a:r>
            <a:endParaRPr lang="ru-RU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74056E8-511F-4B25-AA94-628EE704DD0B}"/>
              </a:ext>
            </a:extLst>
          </p:cNvPr>
          <p:cNvSpPr/>
          <p:nvPr/>
        </p:nvSpPr>
        <p:spPr>
          <a:xfrm>
            <a:off x="2273723" y="1946847"/>
            <a:ext cx="939597" cy="801206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DFA91-BE02-42D0-AC90-2E95A72D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43" y="2902107"/>
            <a:ext cx="1190957" cy="1079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D2CD6-C34A-4B90-B6EB-54AFA9F1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9" y="4367020"/>
            <a:ext cx="987894" cy="80120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99661" y="2292570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47733" y="230879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24835" y="2011609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35423" y="201160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34297" y="201160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37245" y="243385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72799" y="273653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21857" y="3038439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50642" y="3368636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29462" y="2370044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600121" y="2441593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9CEDFB-2F92-4108-9504-25E1C258A181}"/>
              </a:ext>
            </a:extLst>
          </p:cNvPr>
          <p:cNvCxnSpPr/>
          <p:nvPr/>
        </p:nvCxnSpPr>
        <p:spPr>
          <a:xfrm>
            <a:off x="5092907" y="5172250"/>
            <a:ext cx="18215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D38A30-E411-4871-AD9F-F1ECDCEB899A}"/>
              </a:ext>
            </a:extLst>
          </p:cNvPr>
          <p:cNvCxnSpPr/>
          <p:nvPr/>
        </p:nvCxnSpPr>
        <p:spPr>
          <a:xfrm flipV="1">
            <a:off x="5091274" y="3923320"/>
            <a:ext cx="0" cy="1244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B6E5473-40BB-424B-A1FB-663EE0236103}"/>
              </a:ext>
            </a:extLst>
          </p:cNvPr>
          <p:cNvCxnSpPr/>
          <p:nvPr/>
        </p:nvCxnSpPr>
        <p:spPr>
          <a:xfrm>
            <a:off x="5091274" y="4149080"/>
            <a:ext cx="1450526" cy="10191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3338DD6-3317-4776-B919-EEA45869988E}"/>
              </a:ext>
            </a:extLst>
          </p:cNvPr>
          <p:cNvSpPr/>
          <p:nvPr/>
        </p:nvSpPr>
        <p:spPr>
          <a:xfrm>
            <a:off x="5085348" y="4174959"/>
            <a:ext cx="1528011" cy="1010653"/>
          </a:xfrm>
          <a:custGeom>
            <a:avLst/>
            <a:gdLst>
              <a:gd name="connsiteX0" fmla="*/ 0 w 1528011"/>
              <a:gd name="connsiteY0" fmla="*/ 0 h 1010653"/>
              <a:gd name="connsiteX1" fmla="*/ 625642 w 1528011"/>
              <a:gd name="connsiteY1" fmla="*/ 336884 h 1010653"/>
              <a:gd name="connsiteX2" fmla="*/ 854242 w 1528011"/>
              <a:gd name="connsiteY2" fmla="*/ 830179 h 1010653"/>
              <a:gd name="connsiteX3" fmla="*/ 1528011 w 1528011"/>
              <a:gd name="connsiteY3" fmla="*/ 1010653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011" h="1010653">
                <a:moveTo>
                  <a:pt x="0" y="0"/>
                </a:moveTo>
                <a:cubicBezTo>
                  <a:pt x="241634" y="99260"/>
                  <a:pt x="483268" y="198521"/>
                  <a:pt x="625642" y="336884"/>
                </a:cubicBezTo>
                <a:cubicBezTo>
                  <a:pt x="768016" y="475247"/>
                  <a:pt x="703847" y="717884"/>
                  <a:pt x="854242" y="830179"/>
                </a:cubicBezTo>
                <a:cubicBezTo>
                  <a:pt x="1004637" y="942474"/>
                  <a:pt x="1266324" y="976563"/>
                  <a:pt x="1528011" y="101065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B359A84-F726-40C3-A4A4-A4F3B2C2EF7C}"/>
              </a:ext>
            </a:extLst>
          </p:cNvPr>
          <p:cNvSpPr/>
          <p:nvPr/>
        </p:nvSpPr>
        <p:spPr>
          <a:xfrm>
            <a:off x="8872828" y="3083595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7FAE69B-32E7-4221-A44B-335B58506FBE}"/>
              </a:ext>
            </a:extLst>
          </p:cNvPr>
          <p:cNvCxnSpPr/>
          <p:nvPr/>
        </p:nvCxnSpPr>
        <p:spPr>
          <a:xfrm>
            <a:off x="8030743" y="2998071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: изогнутая 20">
            <a:extLst>
              <a:ext uri="{FF2B5EF4-FFF2-40B4-BE49-F238E27FC236}">
                <a16:creationId xmlns:a16="http://schemas.microsoft.com/office/drawing/2014/main" id="{40CE7F55-DBBC-4290-BE2E-AC4BC651A856}"/>
              </a:ext>
            </a:extLst>
          </p:cNvPr>
          <p:cNvSpPr/>
          <p:nvPr/>
        </p:nvSpPr>
        <p:spPr>
          <a:xfrm rot="5400000">
            <a:off x="3514893" y="2201172"/>
            <a:ext cx="494450" cy="4764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Стрелка: изогнутая 77">
            <a:extLst>
              <a:ext uri="{FF2B5EF4-FFF2-40B4-BE49-F238E27FC236}">
                <a16:creationId xmlns:a16="http://schemas.microsoft.com/office/drawing/2014/main" id="{29486648-29DC-4D69-BB3F-8BE59176F09C}"/>
              </a:ext>
            </a:extLst>
          </p:cNvPr>
          <p:cNvSpPr/>
          <p:nvPr/>
        </p:nvSpPr>
        <p:spPr>
          <a:xfrm rot="5400000" flipV="1">
            <a:off x="2460843" y="3594720"/>
            <a:ext cx="494450" cy="4764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0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18" grpId="0" animBg="1"/>
      <p:bldP spid="63" grpId="0" animBg="1"/>
      <p:bldP spid="21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 сколько качественно мы можем удовлетворить потребности?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288276" y="2911239"/>
            <a:ext cx="2293200" cy="26886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1019" y="2099198"/>
            <a:ext cx="2293200" cy="26886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7255" y="2911240"/>
            <a:ext cx="2293200" cy="187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2258" y="2440391"/>
            <a:ext cx="145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2451" y="4911636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Ожидается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569" y="2440391"/>
            <a:ext cx="205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Мера соответствия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06037" y="2924886"/>
            <a:ext cx="3166280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3339" y="4774157"/>
            <a:ext cx="531580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12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2305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1994965" y="5270040"/>
            <a:ext cx="299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Различные способы оценки стоимости</a:t>
            </a:r>
          </a:p>
          <a:p>
            <a:r>
              <a:rPr lang="ru-RU" sz="1600" dirty="0"/>
              <a:t>Спросить поставщиков</a:t>
            </a:r>
          </a:p>
          <a:p>
            <a:r>
              <a:rPr lang="ru-RU" sz="1600" dirty="0"/>
              <a:t>Резервы на риски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21117" y="542943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Себестоимость = зарплата + налоги</a:t>
            </a:r>
          </a:p>
          <a:p>
            <a:endParaRPr lang="ru-RU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574056E8-511F-4B25-AA94-628EE704DD0B}"/>
              </a:ext>
            </a:extLst>
          </p:cNvPr>
          <p:cNvSpPr/>
          <p:nvPr/>
        </p:nvSpPr>
        <p:spPr>
          <a:xfrm>
            <a:off x="2273723" y="1946847"/>
            <a:ext cx="939597" cy="801206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DFA91-BE02-42D0-AC90-2E95A72D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43" y="2902107"/>
            <a:ext cx="1190957" cy="1079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D2CD6-C34A-4B90-B6EB-54AFA9F1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9" y="4367020"/>
            <a:ext cx="987894" cy="80120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9CEDFB-2F92-4108-9504-25E1C258A181}"/>
              </a:ext>
            </a:extLst>
          </p:cNvPr>
          <p:cNvCxnSpPr/>
          <p:nvPr/>
        </p:nvCxnSpPr>
        <p:spPr>
          <a:xfrm>
            <a:off x="5092907" y="5172250"/>
            <a:ext cx="18215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D38A30-E411-4871-AD9F-F1ECDCEB899A}"/>
              </a:ext>
            </a:extLst>
          </p:cNvPr>
          <p:cNvCxnSpPr/>
          <p:nvPr/>
        </p:nvCxnSpPr>
        <p:spPr>
          <a:xfrm flipV="1">
            <a:off x="5091274" y="3923320"/>
            <a:ext cx="0" cy="1244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B6E5473-40BB-424B-A1FB-663EE0236103}"/>
              </a:ext>
            </a:extLst>
          </p:cNvPr>
          <p:cNvCxnSpPr/>
          <p:nvPr/>
        </p:nvCxnSpPr>
        <p:spPr>
          <a:xfrm>
            <a:off x="5091274" y="4149080"/>
            <a:ext cx="1450526" cy="10191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3338DD6-3317-4776-B919-EEA45869988E}"/>
              </a:ext>
            </a:extLst>
          </p:cNvPr>
          <p:cNvSpPr/>
          <p:nvPr/>
        </p:nvSpPr>
        <p:spPr>
          <a:xfrm>
            <a:off x="5085348" y="4174959"/>
            <a:ext cx="1528011" cy="1010653"/>
          </a:xfrm>
          <a:custGeom>
            <a:avLst/>
            <a:gdLst>
              <a:gd name="connsiteX0" fmla="*/ 0 w 1528011"/>
              <a:gd name="connsiteY0" fmla="*/ 0 h 1010653"/>
              <a:gd name="connsiteX1" fmla="*/ 625642 w 1528011"/>
              <a:gd name="connsiteY1" fmla="*/ 336884 h 1010653"/>
              <a:gd name="connsiteX2" fmla="*/ 854242 w 1528011"/>
              <a:gd name="connsiteY2" fmla="*/ 830179 h 1010653"/>
              <a:gd name="connsiteX3" fmla="*/ 1528011 w 1528011"/>
              <a:gd name="connsiteY3" fmla="*/ 1010653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011" h="1010653">
                <a:moveTo>
                  <a:pt x="0" y="0"/>
                </a:moveTo>
                <a:cubicBezTo>
                  <a:pt x="241634" y="99260"/>
                  <a:pt x="483268" y="198521"/>
                  <a:pt x="625642" y="336884"/>
                </a:cubicBezTo>
                <a:cubicBezTo>
                  <a:pt x="768016" y="475247"/>
                  <a:pt x="703847" y="717884"/>
                  <a:pt x="854242" y="830179"/>
                </a:cubicBezTo>
                <a:cubicBezTo>
                  <a:pt x="1004637" y="942474"/>
                  <a:pt x="1266324" y="976563"/>
                  <a:pt x="1528011" y="101065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изогнутая 20">
            <a:extLst>
              <a:ext uri="{FF2B5EF4-FFF2-40B4-BE49-F238E27FC236}">
                <a16:creationId xmlns:a16="http://schemas.microsoft.com/office/drawing/2014/main" id="{40CE7F55-DBBC-4290-BE2E-AC4BC651A856}"/>
              </a:ext>
            </a:extLst>
          </p:cNvPr>
          <p:cNvSpPr/>
          <p:nvPr/>
        </p:nvSpPr>
        <p:spPr>
          <a:xfrm rot="5400000">
            <a:off x="3514893" y="2201172"/>
            <a:ext cx="494450" cy="4764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Стрелка: изогнутая 77">
            <a:extLst>
              <a:ext uri="{FF2B5EF4-FFF2-40B4-BE49-F238E27FC236}">
                <a16:creationId xmlns:a16="http://schemas.microsoft.com/office/drawing/2014/main" id="{29486648-29DC-4D69-BB3F-8BE59176F09C}"/>
              </a:ext>
            </a:extLst>
          </p:cNvPr>
          <p:cNvSpPr/>
          <p:nvPr/>
        </p:nvSpPr>
        <p:spPr>
          <a:xfrm rot="5400000" flipV="1">
            <a:off x="2460843" y="3594720"/>
            <a:ext cx="494450" cy="4764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FFACEAB-B2D8-4BD9-8B3B-A7F97D2980D8}"/>
              </a:ext>
            </a:extLst>
          </p:cNvPr>
          <p:cNvSpPr/>
          <p:nvPr/>
        </p:nvSpPr>
        <p:spPr>
          <a:xfrm>
            <a:off x="8414817" y="2412859"/>
            <a:ext cx="166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Специально не смотрим</a:t>
            </a:r>
          </a:p>
        </p:txBody>
      </p:sp>
    </p:spTree>
    <p:extLst>
      <p:ext uri="{BB962C8B-B14F-4D97-AF65-F5344CB8AC3E}">
        <p14:creationId xmlns:p14="http://schemas.microsoft.com/office/powerpoint/2010/main" val="18838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8" grpId="0" animBg="1"/>
      <p:bldP spid="21" grpId="0" animBg="1"/>
      <p:bldP spid="78" grpId="0" animBg="1"/>
      <p:bldP spid="7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8184" y="3929420"/>
            <a:ext cx="3137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Реестр рисков и возможностей</a:t>
            </a:r>
          </a:p>
          <a:p>
            <a:r>
              <a:rPr lang="ru-RU" sz="1600" dirty="0"/>
              <a:t>Идентификация рисков</a:t>
            </a:r>
          </a:p>
          <a:p>
            <a:r>
              <a:rPr lang="ru-RU" sz="1600" dirty="0"/>
              <a:t>Качественный анализ</a:t>
            </a:r>
          </a:p>
          <a:p>
            <a:r>
              <a:rPr lang="ru-RU" sz="1600" dirty="0"/>
              <a:t>Количественный анализ</a:t>
            </a:r>
          </a:p>
          <a:p>
            <a:r>
              <a:rPr lang="ru-RU" sz="1600" dirty="0"/>
              <a:t>Планирование реагирования</a:t>
            </a:r>
          </a:p>
          <a:p>
            <a:r>
              <a:rPr lang="ru-RU" sz="1600" dirty="0"/>
              <a:t>Резервы</a:t>
            </a:r>
          </a:p>
          <a:p>
            <a:r>
              <a:rPr lang="ru-RU" sz="1600" dirty="0"/>
              <a:t>База знаний</a:t>
            </a:r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4345AB08-FECF-41AC-B7FD-450B343C8DBD}"/>
              </a:ext>
            </a:extLst>
          </p:cNvPr>
          <p:cNvGraphicFramePr>
            <a:graphicFrameLocks noGrp="1"/>
          </p:cNvGraphicFramePr>
          <p:nvPr/>
        </p:nvGraphicFramePr>
        <p:xfrm>
          <a:off x="2244672" y="2246285"/>
          <a:ext cx="2099173" cy="92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8">
                  <a:extLst>
                    <a:ext uri="{9D8B030D-6E8A-4147-A177-3AD203B41FA5}">
                      <a16:colId xmlns:a16="http://schemas.microsoft.com/office/drawing/2014/main" val="342874687"/>
                    </a:ext>
                  </a:extLst>
                </a:gridCol>
                <a:gridCol w="357063">
                  <a:extLst>
                    <a:ext uri="{9D8B030D-6E8A-4147-A177-3AD203B41FA5}">
                      <a16:colId xmlns:a16="http://schemas.microsoft.com/office/drawing/2014/main" val="2793114519"/>
                    </a:ext>
                  </a:extLst>
                </a:gridCol>
                <a:gridCol w="357063">
                  <a:extLst>
                    <a:ext uri="{9D8B030D-6E8A-4147-A177-3AD203B41FA5}">
                      <a16:colId xmlns:a16="http://schemas.microsoft.com/office/drawing/2014/main" val="2689696160"/>
                    </a:ext>
                  </a:extLst>
                </a:gridCol>
                <a:gridCol w="357063">
                  <a:extLst>
                    <a:ext uri="{9D8B030D-6E8A-4147-A177-3AD203B41FA5}">
                      <a16:colId xmlns:a16="http://schemas.microsoft.com/office/drawing/2014/main" val="1855612523"/>
                    </a:ext>
                  </a:extLst>
                </a:gridCol>
                <a:gridCol w="357063">
                  <a:extLst>
                    <a:ext uri="{9D8B030D-6E8A-4147-A177-3AD203B41FA5}">
                      <a16:colId xmlns:a16="http://schemas.microsoft.com/office/drawing/2014/main" val="1145082215"/>
                    </a:ext>
                  </a:extLst>
                </a:gridCol>
                <a:gridCol w="357063">
                  <a:extLst>
                    <a:ext uri="{9D8B030D-6E8A-4147-A177-3AD203B41FA5}">
                      <a16:colId xmlns:a16="http://schemas.microsoft.com/office/drawing/2014/main" val="3815645569"/>
                    </a:ext>
                  </a:extLst>
                </a:gridCol>
              </a:tblGrid>
              <a:tr h="184292"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extLst>
                  <a:ext uri="{0D108BD9-81ED-4DB2-BD59-A6C34878D82A}">
                    <a16:rowId xmlns:a16="http://schemas.microsoft.com/office/drawing/2014/main" val="3841074297"/>
                  </a:ext>
                </a:extLst>
              </a:tr>
              <a:tr h="184292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/>
                </a:tc>
                <a:extLst>
                  <a:ext uri="{0D108BD9-81ED-4DB2-BD59-A6C34878D82A}">
                    <a16:rowId xmlns:a16="http://schemas.microsoft.com/office/drawing/2014/main" val="3491893238"/>
                  </a:ext>
                </a:extLst>
              </a:tr>
              <a:tr h="184292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extLst>
                  <a:ext uri="{0D108BD9-81ED-4DB2-BD59-A6C34878D82A}">
                    <a16:rowId xmlns:a16="http://schemas.microsoft.com/office/drawing/2014/main" val="2920468458"/>
                  </a:ext>
                </a:extLst>
              </a:tr>
              <a:tr h="184292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extLst>
                  <a:ext uri="{0D108BD9-81ED-4DB2-BD59-A6C34878D82A}">
                    <a16:rowId xmlns:a16="http://schemas.microsoft.com/office/drawing/2014/main" val="2898776799"/>
                  </a:ext>
                </a:extLst>
              </a:tr>
              <a:tr h="184292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144229" marR="144229" marT="72114" marB="72114"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144229" marR="144229" marT="72114" marB="72114"/>
                </a:tc>
                <a:extLst>
                  <a:ext uri="{0D108BD9-81ED-4DB2-BD59-A6C34878D82A}">
                    <a16:rowId xmlns:a16="http://schemas.microsoft.com/office/drawing/2014/main" val="4061205422"/>
                  </a:ext>
                </a:extLst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8CA3ABA-DABF-4FF5-A210-E9EC47DAEE0A}"/>
              </a:ext>
            </a:extLst>
          </p:cNvPr>
          <p:cNvSpPr/>
          <p:nvPr/>
        </p:nvSpPr>
        <p:spPr>
          <a:xfrm>
            <a:off x="5375920" y="4086473"/>
            <a:ext cx="2016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Специально не смотрим, но есть ретроспективы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63E5AEB-BEF7-4229-B1DC-77DCDBFE5537}"/>
              </a:ext>
            </a:extLst>
          </p:cNvPr>
          <p:cNvCxnSpPr/>
          <p:nvPr/>
        </p:nvCxnSpPr>
        <p:spPr>
          <a:xfrm>
            <a:off x="8699661" y="2292570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AD4F7A1-4D6C-4192-B635-E976627C33FB}"/>
              </a:ext>
            </a:extLst>
          </p:cNvPr>
          <p:cNvCxnSpPr/>
          <p:nvPr/>
        </p:nvCxnSpPr>
        <p:spPr>
          <a:xfrm>
            <a:off x="9347733" y="230879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EEC6A0-1C24-4106-A120-4785B8FE3291}"/>
              </a:ext>
            </a:extLst>
          </p:cNvPr>
          <p:cNvSpPr txBox="1"/>
          <p:nvPr/>
        </p:nvSpPr>
        <p:spPr>
          <a:xfrm>
            <a:off x="7924835" y="2011609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9608D-6C2C-4A31-8057-1C5A37A6D3D9}"/>
              </a:ext>
            </a:extLst>
          </p:cNvPr>
          <p:cNvSpPr txBox="1"/>
          <p:nvPr/>
        </p:nvSpPr>
        <p:spPr>
          <a:xfrm>
            <a:off x="8635423" y="201160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033353-85C6-465B-A715-BDC4B553A684}"/>
              </a:ext>
            </a:extLst>
          </p:cNvPr>
          <p:cNvSpPr txBox="1"/>
          <p:nvPr/>
        </p:nvSpPr>
        <p:spPr>
          <a:xfrm>
            <a:off x="9334297" y="201160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16CCD2D-B503-498F-8C1F-E8ECC0CB1578}"/>
              </a:ext>
            </a:extLst>
          </p:cNvPr>
          <p:cNvSpPr/>
          <p:nvPr/>
        </p:nvSpPr>
        <p:spPr>
          <a:xfrm>
            <a:off x="8137245" y="243385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12704616-A582-4BBD-9A1C-9970EBD5D4EF}"/>
              </a:ext>
            </a:extLst>
          </p:cNvPr>
          <p:cNvSpPr/>
          <p:nvPr/>
        </p:nvSpPr>
        <p:spPr>
          <a:xfrm>
            <a:off x="8072799" y="273653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273E947-6A63-4D67-AB52-A6A1CC253A9E}"/>
              </a:ext>
            </a:extLst>
          </p:cNvPr>
          <p:cNvSpPr/>
          <p:nvPr/>
        </p:nvSpPr>
        <p:spPr>
          <a:xfrm>
            <a:off x="8121857" y="3038439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89DF0187-0769-48F4-8826-B8845EA1894E}"/>
              </a:ext>
            </a:extLst>
          </p:cNvPr>
          <p:cNvSpPr/>
          <p:nvPr/>
        </p:nvSpPr>
        <p:spPr>
          <a:xfrm>
            <a:off x="8150642" y="3368636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8EA496AE-5CB8-4C00-BC25-22F73269D981}"/>
              </a:ext>
            </a:extLst>
          </p:cNvPr>
          <p:cNvSpPr/>
          <p:nvPr/>
        </p:nvSpPr>
        <p:spPr>
          <a:xfrm>
            <a:off x="8929462" y="2370044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0AA05527-5F18-4612-B9DE-DC6633E7DFF9}"/>
              </a:ext>
            </a:extLst>
          </p:cNvPr>
          <p:cNvSpPr/>
          <p:nvPr/>
        </p:nvSpPr>
        <p:spPr>
          <a:xfrm>
            <a:off x="9600121" y="2441593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79FC83E-1352-4BE8-BEC4-35F4C186617A}"/>
              </a:ext>
            </a:extLst>
          </p:cNvPr>
          <p:cNvSpPr/>
          <p:nvPr/>
        </p:nvSpPr>
        <p:spPr>
          <a:xfrm>
            <a:off x="8872828" y="3083595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C67DB12-CA15-49A7-9C31-C5296DD3D5C9}"/>
              </a:ext>
            </a:extLst>
          </p:cNvPr>
          <p:cNvCxnSpPr/>
          <p:nvPr/>
        </p:nvCxnSpPr>
        <p:spPr>
          <a:xfrm>
            <a:off x="8030743" y="2998071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EEBC689-FE8B-43FB-AA09-849EE73A3CE6}"/>
              </a:ext>
            </a:extLst>
          </p:cNvPr>
          <p:cNvSpPr/>
          <p:nvPr/>
        </p:nvSpPr>
        <p:spPr>
          <a:xfrm>
            <a:off x="8150641" y="4224974"/>
            <a:ext cx="201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Визуализация узких мест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2CE3AF1-3FCD-47FD-A85E-CB432CA3163A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>
            <a:extLst>
              <a:ext uri="{FF2B5EF4-FFF2-40B4-BE49-F238E27FC236}">
                <a16:creationId xmlns:a16="http://schemas.microsoft.com/office/drawing/2014/main" id="{D79D05D6-09C1-4C38-9B74-4F561F7D2046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B08370DB-C437-4C6F-9291-37EB0A9D2253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>
            <a:extLst>
              <a:ext uri="{FF2B5EF4-FFF2-40B4-BE49-F238E27FC236}">
                <a16:creationId xmlns:a16="http://schemas.microsoft.com/office/drawing/2014/main" id="{5F14E307-B414-4BBD-9A9C-E41A19210450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6FF6079-93D5-43AE-8D38-9352EB6408F1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D0FE507-5307-4EE2-AACA-AF05712251E3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0382C08-5254-49B8-BBBF-99C495CDF64B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A59D7571-E3C3-493E-987B-3C4C06F2C35F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2EB394C9-D652-47F9-A179-E135B8A0C8C3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16D97A0B-E9BD-4B8D-849A-D30DFCFCDBF8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021CFF3-5033-40DB-A694-9071E98C202E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A39E800-7EBD-4D29-8570-CF4989AA0A30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57E096F-A342-4766-9AE3-ED8892451C1E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95086BB-423F-48A6-AE3A-32528A85523F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252A570-C175-4E15-BE3A-11D107A9875E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0892CC21-0743-4547-9A80-C189EDD1CCE5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988D5405-FBDE-41CC-A475-79E9F2776D20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F2D0CFED-FB49-4992-9A55-6344075CBC6E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id="{B4B474E8-C715-4BF4-9810-9EC9D4F445B7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D46C5C85-D886-4EB9-A931-AA62F154DC69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A9251C4-E453-49EE-8136-9043CC31FAAA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право 70">
            <a:extLst>
              <a:ext uri="{FF2B5EF4-FFF2-40B4-BE49-F238E27FC236}">
                <a16:creationId xmlns:a16="http://schemas.microsoft.com/office/drawing/2014/main" id="{70256E5A-0B80-4FB8-A489-97CA459DA1D0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id="{F9DCC82A-2D42-43B1-A621-C629766E7446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72">
            <a:extLst>
              <a:ext uri="{FF2B5EF4-FFF2-40B4-BE49-F238E27FC236}">
                <a16:creationId xmlns:a16="http://schemas.microsoft.com/office/drawing/2014/main" id="{DBB568C0-0A05-49FD-93EB-5D20346DBE50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5" grpId="0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41699" y="1872507"/>
            <a:ext cx="27937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 инструментов контроля качества: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Диаграмма </a:t>
            </a:r>
            <a:r>
              <a:rPr lang="ru-RU" sz="1600" dirty="0" err="1"/>
              <a:t>Ишикавы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Диаграмма разбрасывания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Диаграмма Парето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Гистограмма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Чек-лист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Контрольная карта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Блок-схема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en-US" sz="1600" dirty="0"/>
              <a:t>QA</a:t>
            </a:r>
            <a:r>
              <a:rPr lang="ru-RU" sz="1600" dirty="0"/>
              <a:t> и </a:t>
            </a:r>
            <a:r>
              <a:rPr lang="en-US" sz="1600" dirty="0"/>
              <a:t>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Хороши ли наши практики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5015880" y="187250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Проверка владельцем продукта во время демо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Ретроспективы похожи на работу с качеством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FFACEAB-B2D8-4BD9-8B3B-A7F97D2980D8}"/>
              </a:ext>
            </a:extLst>
          </p:cNvPr>
          <p:cNvSpPr/>
          <p:nvPr/>
        </p:nvSpPr>
        <p:spPr>
          <a:xfrm>
            <a:off x="8275721" y="1813575"/>
            <a:ext cx="193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Настройка ролей, входов и выходов</a:t>
            </a:r>
          </a:p>
        </p:txBody>
      </p:sp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C98E518B-6715-4193-A27C-369C49DFF37A}"/>
              </a:ext>
            </a:extLst>
          </p:cNvPr>
          <p:cNvSpPr/>
          <p:nvPr/>
        </p:nvSpPr>
        <p:spPr>
          <a:xfrm>
            <a:off x="3889798" y="5157192"/>
            <a:ext cx="2252164" cy="1143000"/>
          </a:xfrm>
          <a:prstGeom prst="wedgeRectCallout">
            <a:avLst>
              <a:gd name="adj1" fmla="val -70767"/>
              <a:gd name="adj2" fmla="val -406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Ответственность менеджера, вовлечена вся команда (</a:t>
            </a:r>
            <a:r>
              <a:rPr lang="en-US" sz="1100" dirty="0">
                <a:solidFill>
                  <a:schemeClr val="tx1"/>
                </a:solidFill>
              </a:rPr>
              <a:t>TQM)</a:t>
            </a:r>
            <a:r>
              <a:rPr lang="ru-RU" sz="1100" dirty="0">
                <a:solidFill>
                  <a:schemeClr val="tx1"/>
                </a:solidFill>
              </a:rPr>
              <a:t>. Отдельные роли могут быть сосредоточены на проверка результатов в </a:t>
            </a:r>
            <a:r>
              <a:rPr lang="ru-RU" sz="1100" dirty="0" err="1">
                <a:solidFill>
                  <a:schemeClr val="tx1"/>
                </a:solidFill>
              </a:rPr>
              <a:t>инетерсова</a:t>
            </a:r>
            <a:r>
              <a:rPr lang="ru-RU" sz="1100" dirty="0">
                <a:solidFill>
                  <a:schemeClr val="tx1"/>
                </a:solidFill>
              </a:rPr>
              <a:t> пользователей и заказчиков</a:t>
            </a:r>
          </a:p>
        </p:txBody>
      </p:sp>
      <p:sp>
        <p:nvSpPr>
          <p:cNvPr id="63" name="Облачко с текстом: прямоугольное 62">
            <a:extLst>
              <a:ext uri="{FF2B5EF4-FFF2-40B4-BE49-F238E27FC236}">
                <a16:creationId xmlns:a16="http://schemas.microsoft.com/office/drawing/2014/main" id="{D4D3BADB-29C2-449A-8790-0B9B47135F7D}"/>
              </a:ext>
            </a:extLst>
          </p:cNvPr>
          <p:cNvSpPr/>
          <p:nvPr/>
        </p:nvSpPr>
        <p:spPr>
          <a:xfrm>
            <a:off x="5304221" y="4089209"/>
            <a:ext cx="2252164" cy="695808"/>
          </a:xfrm>
          <a:prstGeom prst="wedgeRectCallout">
            <a:avLst>
              <a:gd name="adj1" fmla="val -20550"/>
              <a:gd name="adj2" fmla="val -82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Командная ответственность + владелец продукта как адвокат пользователя</a:t>
            </a:r>
          </a:p>
        </p:txBody>
      </p:sp>
      <p:sp>
        <p:nvSpPr>
          <p:cNvPr id="64" name="Облачко с текстом: прямоугольное 63">
            <a:extLst>
              <a:ext uri="{FF2B5EF4-FFF2-40B4-BE49-F238E27FC236}">
                <a16:creationId xmlns:a16="http://schemas.microsoft.com/office/drawing/2014/main" id="{DE2A8794-2779-487B-A7DC-0242D76DCEA1}"/>
              </a:ext>
            </a:extLst>
          </p:cNvPr>
          <p:cNvSpPr/>
          <p:nvPr/>
        </p:nvSpPr>
        <p:spPr>
          <a:xfrm>
            <a:off x="8028030" y="2946413"/>
            <a:ext cx="2252164" cy="1490700"/>
          </a:xfrm>
          <a:prstGeom prst="wedgeRectCallout">
            <a:avLst>
              <a:gd name="adj1" fmla="val 18448"/>
              <a:gd name="adj2" fmla="val -667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Команда стремится к тотальному обеспечению качества (</a:t>
            </a:r>
            <a:r>
              <a:rPr lang="en-US" sz="1100" dirty="0">
                <a:solidFill>
                  <a:schemeClr val="tx1"/>
                </a:solidFill>
              </a:rPr>
              <a:t>TQM)</a:t>
            </a:r>
            <a:r>
              <a:rPr lang="ru-RU" sz="1100" dirty="0">
                <a:solidFill>
                  <a:schemeClr val="tx1"/>
                </a:solidFill>
              </a:rPr>
              <a:t>, менеджер помогает + отдельные роли могут фокусироваться именно на проверке результатов в интересах пользователей и заказчиков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921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6" grpId="0"/>
      <p:bldP spid="3" grpId="0" animBg="1"/>
      <p:bldP spid="63" grpId="0" animBg="1"/>
      <p:bldP spid="6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Закупки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135561" y="1957943"/>
            <a:ext cx="313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Планирование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Осуществление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Закрытие закупки</a:t>
            </a:r>
          </a:p>
          <a:p>
            <a:endParaRPr lang="ru-RU" sz="1600" dirty="0"/>
          </a:p>
          <a:p>
            <a:r>
              <a:rPr lang="ru-RU" sz="1600" dirty="0"/>
              <a:t>Типы контрактов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Fixed Price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T&amp;M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</a:t>
            </a:r>
            <a:endParaRPr lang="ru-RU" sz="16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8CA3ABA-DABF-4FF5-A210-E9EC47DAEE0A}"/>
              </a:ext>
            </a:extLst>
          </p:cNvPr>
          <p:cNvSpPr/>
          <p:nvPr/>
        </p:nvSpPr>
        <p:spPr>
          <a:xfrm>
            <a:off x="4795126" y="1897976"/>
            <a:ext cx="25875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Нужно договориться с внешней командой договориться работать по </a:t>
            </a:r>
            <a:r>
              <a:rPr lang="en-US" dirty="0"/>
              <a:t>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Некоторые закупки не равны вовлечению внешней команды, а требуют долгого и тщательного планирования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EEBC689-FE8B-43FB-AA09-849EE73A3CE6}"/>
              </a:ext>
            </a:extLst>
          </p:cNvPr>
          <p:cNvSpPr/>
          <p:nvPr/>
        </p:nvSpPr>
        <p:spPr>
          <a:xfrm>
            <a:off x="8188482" y="1923120"/>
            <a:ext cx="201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рассматривается</a:t>
            </a:r>
          </a:p>
        </p:txBody>
      </p:sp>
    </p:spTree>
    <p:extLst>
      <p:ext uri="{BB962C8B-B14F-4D97-AF65-F5344CB8AC3E}">
        <p14:creationId xmlns:p14="http://schemas.microsoft.com/office/powerpoint/2010/main" val="4669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4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Прогресс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2817" y="3838719"/>
            <a:ext cx="2802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Различные способы отслеживания планов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Отчеты по запросы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Правила заполнения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 освоенного объема</a:t>
            </a:r>
            <a:r>
              <a:rPr lang="en-US" sz="1600" dirty="0"/>
              <a:t> EVA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SPI, SV, CPI, CV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21117" y="542943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Burndown chart</a:t>
            </a:r>
          </a:p>
          <a:p>
            <a:r>
              <a:rPr lang="en-US" dirty="0" err="1"/>
              <a:t>Burnupchart</a:t>
            </a:r>
            <a:endParaRPr lang="en-US" dirty="0"/>
          </a:p>
          <a:p>
            <a:r>
              <a:rPr lang="en-US" dirty="0"/>
              <a:t>Agile EVA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7545024" y="4588113"/>
            <a:ext cx="2674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TTM (time to market)</a:t>
            </a:r>
          </a:p>
          <a:p>
            <a:r>
              <a:rPr lang="en-US" dirty="0"/>
              <a:t>LT (lead time)</a:t>
            </a:r>
          </a:p>
          <a:p>
            <a:r>
              <a:rPr lang="en-US" dirty="0"/>
              <a:t>CT (cycle time)</a:t>
            </a:r>
          </a:p>
          <a:p>
            <a:r>
              <a:rPr lang="en-US" dirty="0"/>
              <a:t>WIP (work in progress)</a:t>
            </a:r>
            <a:endParaRPr lang="ru-RU" dirty="0"/>
          </a:p>
          <a:p>
            <a:r>
              <a:rPr lang="ru-RU" dirty="0"/>
              <a:t>Кумулятивная диаграмма потока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89752" y="211372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37824" y="2129954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14926" y="1832766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25514" y="183276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24388" y="1832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27336" y="2255007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62890" y="2557689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11948" y="2859596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40733" y="3189793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19553" y="219120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590212" y="226275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9CEDFB-2F92-4108-9504-25E1C258A181}"/>
              </a:ext>
            </a:extLst>
          </p:cNvPr>
          <p:cNvCxnSpPr/>
          <p:nvPr/>
        </p:nvCxnSpPr>
        <p:spPr>
          <a:xfrm>
            <a:off x="5092907" y="5172250"/>
            <a:ext cx="18215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D38A30-E411-4871-AD9F-F1ECDCEB899A}"/>
              </a:ext>
            </a:extLst>
          </p:cNvPr>
          <p:cNvCxnSpPr/>
          <p:nvPr/>
        </p:nvCxnSpPr>
        <p:spPr>
          <a:xfrm flipV="1">
            <a:off x="5091274" y="3923320"/>
            <a:ext cx="0" cy="1244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B6E5473-40BB-424B-A1FB-663EE0236103}"/>
              </a:ext>
            </a:extLst>
          </p:cNvPr>
          <p:cNvCxnSpPr/>
          <p:nvPr/>
        </p:nvCxnSpPr>
        <p:spPr>
          <a:xfrm>
            <a:off x="5091274" y="4149080"/>
            <a:ext cx="1450526" cy="10191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3338DD6-3317-4776-B919-EEA45869988E}"/>
              </a:ext>
            </a:extLst>
          </p:cNvPr>
          <p:cNvSpPr/>
          <p:nvPr/>
        </p:nvSpPr>
        <p:spPr>
          <a:xfrm>
            <a:off x="5085348" y="4174959"/>
            <a:ext cx="1528011" cy="1010653"/>
          </a:xfrm>
          <a:custGeom>
            <a:avLst/>
            <a:gdLst>
              <a:gd name="connsiteX0" fmla="*/ 0 w 1528011"/>
              <a:gd name="connsiteY0" fmla="*/ 0 h 1010653"/>
              <a:gd name="connsiteX1" fmla="*/ 625642 w 1528011"/>
              <a:gd name="connsiteY1" fmla="*/ 336884 h 1010653"/>
              <a:gd name="connsiteX2" fmla="*/ 854242 w 1528011"/>
              <a:gd name="connsiteY2" fmla="*/ 830179 h 1010653"/>
              <a:gd name="connsiteX3" fmla="*/ 1528011 w 1528011"/>
              <a:gd name="connsiteY3" fmla="*/ 1010653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011" h="1010653">
                <a:moveTo>
                  <a:pt x="0" y="0"/>
                </a:moveTo>
                <a:cubicBezTo>
                  <a:pt x="241634" y="99260"/>
                  <a:pt x="483268" y="198521"/>
                  <a:pt x="625642" y="336884"/>
                </a:cubicBezTo>
                <a:cubicBezTo>
                  <a:pt x="768016" y="475247"/>
                  <a:pt x="703847" y="717884"/>
                  <a:pt x="854242" y="830179"/>
                </a:cubicBezTo>
                <a:cubicBezTo>
                  <a:pt x="1004637" y="942474"/>
                  <a:pt x="1266324" y="976563"/>
                  <a:pt x="1528011" y="101065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B359A84-F726-40C3-A4A4-A4F3B2C2EF7C}"/>
              </a:ext>
            </a:extLst>
          </p:cNvPr>
          <p:cNvSpPr/>
          <p:nvPr/>
        </p:nvSpPr>
        <p:spPr>
          <a:xfrm>
            <a:off x="8862919" y="2904752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7FAE69B-32E7-4221-A44B-335B58506FBE}"/>
              </a:ext>
            </a:extLst>
          </p:cNvPr>
          <p:cNvCxnSpPr/>
          <p:nvPr/>
        </p:nvCxnSpPr>
        <p:spPr>
          <a:xfrm>
            <a:off x="8020834" y="2819228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77795A0C-1FF2-4820-B565-1431C02A312B}"/>
              </a:ext>
            </a:extLst>
          </p:cNvPr>
          <p:cNvCxnSpPr>
            <a:cxnSpLocks/>
          </p:cNvCxnSpPr>
          <p:nvPr/>
        </p:nvCxnSpPr>
        <p:spPr>
          <a:xfrm>
            <a:off x="8234472" y="4403315"/>
            <a:ext cx="18215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B48A91EB-4FE3-4230-9429-B814A2D6B566}"/>
              </a:ext>
            </a:extLst>
          </p:cNvPr>
          <p:cNvCxnSpPr>
            <a:cxnSpLocks/>
          </p:cNvCxnSpPr>
          <p:nvPr/>
        </p:nvCxnSpPr>
        <p:spPr>
          <a:xfrm flipH="1" flipV="1">
            <a:off x="8227767" y="3683236"/>
            <a:ext cx="5073" cy="716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E78739F9-B67A-4011-A3AC-74DA6509C189}"/>
              </a:ext>
            </a:extLst>
          </p:cNvPr>
          <p:cNvSpPr/>
          <p:nvPr/>
        </p:nvSpPr>
        <p:spPr>
          <a:xfrm>
            <a:off x="8262973" y="4113807"/>
            <a:ext cx="1828800" cy="292231"/>
          </a:xfrm>
          <a:custGeom>
            <a:avLst/>
            <a:gdLst>
              <a:gd name="connsiteX0" fmla="*/ 0 w 1828800"/>
              <a:gd name="connsiteY0" fmla="*/ 292231 h 292231"/>
              <a:gd name="connsiteX1" fmla="*/ 806116 w 1828800"/>
              <a:gd name="connsiteY1" fmla="*/ 220042 h 292231"/>
              <a:gd name="connsiteX2" fmla="*/ 1275347 w 1828800"/>
              <a:gd name="connsiteY2" fmla="*/ 39568 h 292231"/>
              <a:gd name="connsiteX3" fmla="*/ 1696452 w 1828800"/>
              <a:gd name="connsiteY3" fmla="*/ 3473 h 292231"/>
              <a:gd name="connsiteX4" fmla="*/ 1828800 w 1828800"/>
              <a:gd name="connsiteY4" fmla="*/ 3473 h 2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292231">
                <a:moveTo>
                  <a:pt x="0" y="292231"/>
                </a:moveTo>
                <a:cubicBezTo>
                  <a:pt x="296779" y="277192"/>
                  <a:pt x="593558" y="262153"/>
                  <a:pt x="806116" y="220042"/>
                </a:cubicBezTo>
                <a:cubicBezTo>
                  <a:pt x="1018674" y="177931"/>
                  <a:pt x="1126958" y="75663"/>
                  <a:pt x="1275347" y="39568"/>
                </a:cubicBezTo>
                <a:cubicBezTo>
                  <a:pt x="1423736" y="3473"/>
                  <a:pt x="1604210" y="9489"/>
                  <a:pt x="1696452" y="3473"/>
                </a:cubicBezTo>
                <a:cubicBezTo>
                  <a:pt x="1788694" y="-2543"/>
                  <a:pt x="1808747" y="465"/>
                  <a:pt x="1828800" y="3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385C14D-81EB-4FB4-BCAA-68342AFAD38E}"/>
              </a:ext>
            </a:extLst>
          </p:cNvPr>
          <p:cNvSpPr/>
          <p:nvPr/>
        </p:nvSpPr>
        <p:spPr>
          <a:xfrm>
            <a:off x="8238910" y="3864616"/>
            <a:ext cx="1812033" cy="409074"/>
          </a:xfrm>
          <a:custGeom>
            <a:avLst/>
            <a:gdLst>
              <a:gd name="connsiteX0" fmla="*/ 0 w 1696452"/>
              <a:gd name="connsiteY0" fmla="*/ 409074 h 409074"/>
              <a:gd name="connsiteX1" fmla="*/ 421105 w 1696452"/>
              <a:gd name="connsiteY1" fmla="*/ 360947 h 409074"/>
              <a:gd name="connsiteX2" fmla="*/ 757989 w 1696452"/>
              <a:gd name="connsiteY2" fmla="*/ 168442 h 409074"/>
              <a:gd name="connsiteX3" fmla="*/ 1263315 w 1696452"/>
              <a:gd name="connsiteY3" fmla="*/ 120316 h 409074"/>
              <a:gd name="connsiteX4" fmla="*/ 1696452 w 1696452"/>
              <a:gd name="connsiteY4" fmla="*/ 0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52" h="409074">
                <a:moveTo>
                  <a:pt x="0" y="409074"/>
                </a:moveTo>
                <a:cubicBezTo>
                  <a:pt x="147387" y="405063"/>
                  <a:pt x="294774" y="401052"/>
                  <a:pt x="421105" y="360947"/>
                </a:cubicBezTo>
                <a:cubicBezTo>
                  <a:pt x="547436" y="320842"/>
                  <a:pt x="617621" y="208547"/>
                  <a:pt x="757989" y="168442"/>
                </a:cubicBezTo>
                <a:cubicBezTo>
                  <a:pt x="898357" y="128337"/>
                  <a:pt x="1106904" y="148390"/>
                  <a:pt x="1263315" y="120316"/>
                </a:cubicBezTo>
                <a:cubicBezTo>
                  <a:pt x="1419726" y="92242"/>
                  <a:pt x="1558089" y="46121"/>
                  <a:pt x="16964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CADB0C3D-15C3-4C5A-9706-228CF416353F}"/>
              </a:ext>
            </a:extLst>
          </p:cNvPr>
          <p:cNvSpPr/>
          <p:nvPr/>
        </p:nvSpPr>
        <p:spPr>
          <a:xfrm>
            <a:off x="8226878" y="3768364"/>
            <a:ext cx="1828800" cy="286475"/>
          </a:xfrm>
          <a:custGeom>
            <a:avLst/>
            <a:gdLst>
              <a:gd name="connsiteX0" fmla="*/ 0 w 1828800"/>
              <a:gd name="connsiteY0" fmla="*/ 240632 h 286475"/>
              <a:gd name="connsiteX1" fmla="*/ 372979 w 1828800"/>
              <a:gd name="connsiteY1" fmla="*/ 276727 h 286475"/>
              <a:gd name="connsiteX2" fmla="*/ 649705 w 1828800"/>
              <a:gd name="connsiteY2" fmla="*/ 84221 h 286475"/>
              <a:gd name="connsiteX3" fmla="*/ 1094874 w 1828800"/>
              <a:gd name="connsiteY3" fmla="*/ 72190 h 286475"/>
              <a:gd name="connsiteX4" fmla="*/ 1828800 w 1828800"/>
              <a:gd name="connsiteY4" fmla="*/ 0 h 2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286475">
                <a:moveTo>
                  <a:pt x="0" y="240632"/>
                </a:moveTo>
                <a:cubicBezTo>
                  <a:pt x="132347" y="271713"/>
                  <a:pt x="264695" y="302795"/>
                  <a:pt x="372979" y="276727"/>
                </a:cubicBezTo>
                <a:cubicBezTo>
                  <a:pt x="481263" y="250659"/>
                  <a:pt x="529389" y="118310"/>
                  <a:pt x="649705" y="84221"/>
                </a:cubicBezTo>
                <a:cubicBezTo>
                  <a:pt x="770021" y="50131"/>
                  <a:pt x="898358" y="86227"/>
                  <a:pt x="1094874" y="72190"/>
                </a:cubicBezTo>
                <a:cubicBezTo>
                  <a:pt x="1291390" y="58153"/>
                  <a:pt x="1560095" y="29076"/>
                  <a:pt x="1828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id="{849F951B-430C-475D-B768-93B2BEA3CCFE}"/>
              </a:ext>
            </a:extLst>
          </p:cNvPr>
          <p:cNvSpPr/>
          <p:nvPr/>
        </p:nvSpPr>
        <p:spPr>
          <a:xfrm>
            <a:off x="2092242" y="1896128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DD085D4-3638-4ADC-B71F-1C7BF399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57" y="1967702"/>
            <a:ext cx="473891" cy="473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F61859F-CCA0-49BE-9C59-013D7FF5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7" y="2203212"/>
            <a:ext cx="715928" cy="38722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193639E-46D3-493A-B68A-173A94F4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94" y="2915362"/>
            <a:ext cx="802138" cy="727133"/>
          </a:xfrm>
          <a:prstGeom prst="rect">
            <a:avLst/>
          </a:prstGeom>
        </p:spPr>
      </p:pic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77EC1CE9-908A-42FE-9670-876ABEB65CB2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3148547" y="2001801"/>
            <a:ext cx="412124" cy="2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: уступ 83">
            <a:extLst>
              <a:ext uri="{FF2B5EF4-FFF2-40B4-BE49-F238E27FC236}">
                <a16:creationId xmlns:a16="http://schemas.microsoft.com/office/drawing/2014/main" id="{D1D2F8BE-07EE-4D1D-92AA-C314139E11A7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 rot="5400000">
            <a:off x="3175854" y="2530542"/>
            <a:ext cx="324929" cy="444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18" grpId="0" animBg="1"/>
      <p:bldP spid="63" grpId="0" animBg="1"/>
      <p:bldP spid="5" grpId="0" animBg="1"/>
      <p:bldP spid="15" grpId="0" animBg="1"/>
      <p:bldP spid="17" grpId="0" animBg="1"/>
      <p:bldP spid="7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2817" y="3838720"/>
            <a:ext cx="2802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Менеджер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интегратор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формирует и удерживает команду специалистов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контролирует связанность планов, их взаимное влияние и соответствие ограничениям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03647" y="3949844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Команда сама организует работу в итерации согласно приоритетам владельца продукта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Владелец продукта – интегратор в рамках продукта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7545024" y="4588113"/>
            <a:ext cx="2674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Тот, кто совместно с командой придумал и настроил поток задач, тот, кто обеспечивает стык с другими методами и командами, часовщик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89752" y="211372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37824" y="2129954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14926" y="1832766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25514" y="183276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24388" y="1832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27336" y="2255007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62890" y="2557689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11948" y="2859596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40733" y="3189793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19553" y="219120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590212" y="226275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B359A84-F726-40C3-A4A4-A4F3B2C2EF7C}"/>
              </a:ext>
            </a:extLst>
          </p:cNvPr>
          <p:cNvSpPr/>
          <p:nvPr/>
        </p:nvSpPr>
        <p:spPr>
          <a:xfrm>
            <a:off x="8862919" y="2904752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7FAE69B-32E7-4221-A44B-335B58506FBE}"/>
              </a:ext>
            </a:extLst>
          </p:cNvPr>
          <p:cNvCxnSpPr/>
          <p:nvPr/>
        </p:nvCxnSpPr>
        <p:spPr>
          <a:xfrm>
            <a:off x="8020834" y="2819228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id="{849F951B-430C-475D-B768-93B2BEA3CCFE}"/>
              </a:ext>
            </a:extLst>
          </p:cNvPr>
          <p:cNvSpPr/>
          <p:nvPr/>
        </p:nvSpPr>
        <p:spPr>
          <a:xfrm>
            <a:off x="2092242" y="1896128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DD085D4-3638-4ADC-B71F-1C7BF399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57" y="1967702"/>
            <a:ext cx="473891" cy="473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F61859F-CCA0-49BE-9C59-013D7FF5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7" y="2203212"/>
            <a:ext cx="715928" cy="38722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193639E-46D3-493A-B68A-173A94F4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94" y="2915362"/>
            <a:ext cx="802138" cy="727133"/>
          </a:xfrm>
          <a:prstGeom prst="rect">
            <a:avLst/>
          </a:prstGeom>
        </p:spPr>
      </p:pic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77EC1CE9-908A-42FE-9670-876ABEB65CB2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3148547" y="2001801"/>
            <a:ext cx="412124" cy="2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: уступ 83">
            <a:extLst>
              <a:ext uri="{FF2B5EF4-FFF2-40B4-BE49-F238E27FC236}">
                <a16:creationId xmlns:a16="http://schemas.microsoft.com/office/drawing/2014/main" id="{D1D2F8BE-07EE-4D1D-92AA-C314139E11A7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 rot="5400000">
            <a:off x="3175854" y="2530542"/>
            <a:ext cx="324929" cy="444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BB5F4-4C23-47F5-9E77-8B1AAA9EE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38" y="3964811"/>
            <a:ext cx="637611" cy="689309"/>
          </a:xfrm>
          <a:prstGeom prst="rect">
            <a:avLst/>
          </a:prstGeom>
        </p:spPr>
      </p:pic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484E3993-4D6B-472E-9F55-1F7A050F7DC1}"/>
              </a:ext>
            </a:extLst>
          </p:cNvPr>
          <p:cNvSpPr/>
          <p:nvPr/>
        </p:nvSpPr>
        <p:spPr>
          <a:xfrm>
            <a:off x="7914925" y="1795474"/>
            <a:ext cx="2196078" cy="1872622"/>
          </a:xfrm>
          <a:prstGeom prst="wedgeRectCallout">
            <a:avLst>
              <a:gd name="adj1" fmla="val -4944"/>
              <a:gd name="adj2" fmla="val 78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63" grpId="0" animBg="1"/>
      <p:bldP spid="79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D713-25D6-4515-B084-C5C0448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Закрытие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6DDD-3155-44E4-B3E1-8DB9852414BA}"/>
              </a:ext>
            </a:extLst>
          </p:cNvPr>
          <p:cNvSpPr txBox="1"/>
          <p:nvPr/>
        </p:nvSpPr>
        <p:spPr>
          <a:xfrm>
            <a:off x="2911602" y="14717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D38A6-9DB5-4060-BFF1-3676B674ADA8}"/>
              </a:ext>
            </a:extLst>
          </p:cNvPr>
          <p:cNvSpPr txBox="1"/>
          <p:nvPr/>
        </p:nvSpPr>
        <p:spPr>
          <a:xfrm>
            <a:off x="5683868" y="13923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E235E-0354-4E35-A825-D2466C154501}"/>
              </a:ext>
            </a:extLst>
          </p:cNvPr>
          <p:cNvSpPr txBox="1"/>
          <p:nvPr/>
        </p:nvSpPr>
        <p:spPr>
          <a:xfrm>
            <a:off x="8635840" y="141763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C7ED0-EF80-44B4-9F91-DDCE9800C91D}"/>
              </a:ext>
            </a:extLst>
          </p:cNvPr>
          <p:cNvSpPr txBox="1"/>
          <p:nvPr/>
        </p:nvSpPr>
        <p:spPr>
          <a:xfrm>
            <a:off x="2012817" y="3838720"/>
            <a:ext cx="2802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Сдача-приемка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 всем протяжении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Формальное завершение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Высвобождение ресурсов и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Фиксация </a:t>
            </a:r>
            <a:r>
              <a:rPr lang="en-US" sz="1600" dirty="0"/>
              <a:t>Lessons Learned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B46AD9-15F9-4B7D-B6C0-3F42973ED33E}"/>
              </a:ext>
            </a:extLst>
          </p:cNvPr>
          <p:cNvSpPr/>
          <p:nvPr/>
        </p:nvSpPr>
        <p:spPr>
          <a:xfrm>
            <a:off x="4803647" y="394984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После каждой итерации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Демонстрация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Ретроспективы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E003FB-63B6-4EB5-A071-2626D8FB8089}"/>
              </a:ext>
            </a:extLst>
          </p:cNvPr>
          <p:cNvSpPr/>
          <p:nvPr/>
        </p:nvSpPr>
        <p:spPr>
          <a:xfrm>
            <a:off x="8048426" y="3693735"/>
            <a:ext cx="2092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Результаты работы по приоритетам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77797F-D308-4E52-AA96-D79AEA064024}"/>
              </a:ext>
            </a:extLst>
          </p:cNvPr>
          <p:cNvSpPr/>
          <p:nvPr/>
        </p:nvSpPr>
        <p:spPr>
          <a:xfrm>
            <a:off x="5015880" y="1896128"/>
            <a:ext cx="1008112" cy="1689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64933C2-6105-4941-8F04-C9D2222BFA9F}"/>
              </a:ext>
            </a:extLst>
          </p:cNvPr>
          <p:cNvSpPr/>
          <p:nvPr/>
        </p:nvSpPr>
        <p:spPr>
          <a:xfrm>
            <a:off x="5637052" y="221472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33528EFA-3206-42CC-8251-8747CAA46A22}"/>
              </a:ext>
            </a:extLst>
          </p:cNvPr>
          <p:cNvSpPr/>
          <p:nvPr/>
        </p:nvSpPr>
        <p:spPr>
          <a:xfrm>
            <a:off x="5091275" y="2759691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722AB215-2A13-4535-A2C0-D2532BC22061}"/>
              </a:ext>
            </a:extLst>
          </p:cNvPr>
          <p:cNvSpPr/>
          <p:nvPr/>
        </p:nvSpPr>
        <p:spPr>
          <a:xfrm>
            <a:off x="5601280" y="3090277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5706CD1-EAF1-414A-9E9E-AB3DB3BC9942}"/>
              </a:ext>
            </a:extLst>
          </p:cNvPr>
          <p:cNvSpPr/>
          <p:nvPr/>
        </p:nvSpPr>
        <p:spPr>
          <a:xfrm>
            <a:off x="5142878" y="2011610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2C24EDB-65E7-465B-A271-4108E337B4B0}"/>
              </a:ext>
            </a:extLst>
          </p:cNvPr>
          <p:cNvSpPr/>
          <p:nvPr/>
        </p:nvSpPr>
        <p:spPr>
          <a:xfrm>
            <a:off x="5642193" y="2665493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9FB8C52-8DE7-427C-9CCC-67AB4961D038}"/>
              </a:ext>
            </a:extLst>
          </p:cNvPr>
          <p:cNvSpPr/>
          <p:nvPr/>
        </p:nvSpPr>
        <p:spPr>
          <a:xfrm>
            <a:off x="5135749" y="3265597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BD8F033B-82EC-4943-9FCC-FBCA01F5A3CD}"/>
              </a:ext>
            </a:extLst>
          </p:cNvPr>
          <p:cNvSpPr/>
          <p:nvPr/>
        </p:nvSpPr>
        <p:spPr>
          <a:xfrm>
            <a:off x="5344902" y="303329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B9C62D08-0682-4B4B-BAA0-4FA83C71022D}"/>
              </a:ext>
            </a:extLst>
          </p:cNvPr>
          <p:cNvSpPr/>
          <p:nvPr/>
        </p:nvSpPr>
        <p:spPr>
          <a:xfrm>
            <a:off x="5199095" y="2370044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744A0A05-9946-417F-A791-11B1D19E9695}"/>
              </a:ext>
            </a:extLst>
          </p:cNvPr>
          <p:cNvSpPr/>
          <p:nvPr/>
        </p:nvSpPr>
        <p:spPr>
          <a:xfrm>
            <a:off x="5444378" y="3318949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5BF8B36-7529-4A02-A5E5-AA4E58229BAA}"/>
              </a:ext>
            </a:extLst>
          </p:cNvPr>
          <p:cNvSpPr/>
          <p:nvPr/>
        </p:nvSpPr>
        <p:spPr>
          <a:xfrm>
            <a:off x="5414961" y="2459683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EA498B4-9009-4206-A4F4-62FF9694011C}"/>
              </a:ext>
            </a:extLst>
          </p:cNvPr>
          <p:cNvSpPr/>
          <p:nvPr/>
        </p:nvSpPr>
        <p:spPr>
          <a:xfrm>
            <a:off x="5433725" y="1966984"/>
            <a:ext cx="222091" cy="2220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3369A2-5FC6-425B-9178-444C1D20903F}"/>
              </a:ext>
            </a:extLst>
          </p:cNvPr>
          <p:cNvSpPr/>
          <p:nvPr/>
        </p:nvSpPr>
        <p:spPr>
          <a:xfrm>
            <a:off x="6506885" y="2956392"/>
            <a:ext cx="648072" cy="624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0EB0182-599B-4B03-9EF7-A1DD456EB111}"/>
              </a:ext>
            </a:extLst>
          </p:cNvPr>
          <p:cNvSpPr/>
          <p:nvPr/>
        </p:nvSpPr>
        <p:spPr>
          <a:xfrm>
            <a:off x="6506886" y="1893356"/>
            <a:ext cx="398539" cy="473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5034DD8-9B13-46D1-9B07-32421EB2C23A}"/>
              </a:ext>
            </a:extLst>
          </p:cNvPr>
          <p:cNvSpPr/>
          <p:nvPr/>
        </p:nvSpPr>
        <p:spPr>
          <a:xfrm>
            <a:off x="6504266" y="2469026"/>
            <a:ext cx="648071" cy="42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034058-3879-477A-B5D9-44B60890DD2B}"/>
              </a:ext>
            </a:extLst>
          </p:cNvPr>
          <p:cNvSpPr/>
          <p:nvPr/>
        </p:nvSpPr>
        <p:spPr>
          <a:xfrm>
            <a:off x="6527702" y="2029612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C85CA1-4561-4E3C-ABBC-0B261DF1EA39}"/>
              </a:ext>
            </a:extLst>
          </p:cNvPr>
          <p:cNvSpPr/>
          <p:nvPr/>
        </p:nvSpPr>
        <p:spPr>
          <a:xfrm>
            <a:off x="6575985" y="2553041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28B5B4E5-42C9-4DBA-83BF-D5181DC6A83B}"/>
              </a:ext>
            </a:extLst>
          </p:cNvPr>
          <p:cNvSpPr/>
          <p:nvPr/>
        </p:nvSpPr>
        <p:spPr>
          <a:xfrm>
            <a:off x="6876906" y="2578199"/>
            <a:ext cx="175035" cy="15089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extLst>
              <a:ext uri="{FF2B5EF4-FFF2-40B4-BE49-F238E27FC236}">
                <a16:creationId xmlns:a16="http://schemas.microsoft.com/office/drawing/2014/main" id="{E459A1EF-CF25-488A-A68D-F15953C8B812}"/>
              </a:ext>
            </a:extLst>
          </p:cNvPr>
          <p:cNvSpPr/>
          <p:nvPr/>
        </p:nvSpPr>
        <p:spPr>
          <a:xfrm>
            <a:off x="6646834" y="3306582"/>
            <a:ext cx="320209" cy="23838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3AA467BE-3252-4593-A227-A3DD3A5D27AB}"/>
              </a:ext>
            </a:extLst>
          </p:cNvPr>
          <p:cNvSpPr/>
          <p:nvPr/>
        </p:nvSpPr>
        <p:spPr>
          <a:xfrm>
            <a:off x="6863017" y="3091000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D62968A-00C1-43BD-983B-C1B6D6890F80}"/>
              </a:ext>
            </a:extLst>
          </p:cNvPr>
          <p:cNvSpPr/>
          <p:nvPr/>
        </p:nvSpPr>
        <p:spPr>
          <a:xfrm>
            <a:off x="6541801" y="3029088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5199F80A-161F-41D8-9D63-A992277B503A}"/>
              </a:ext>
            </a:extLst>
          </p:cNvPr>
          <p:cNvSpPr/>
          <p:nvPr/>
        </p:nvSpPr>
        <p:spPr>
          <a:xfrm>
            <a:off x="6062337" y="2550500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B02AEF5E-49F5-435E-8BE4-9112C1E02B25}"/>
              </a:ext>
            </a:extLst>
          </p:cNvPr>
          <p:cNvSpPr/>
          <p:nvPr/>
        </p:nvSpPr>
        <p:spPr>
          <a:xfrm>
            <a:off x="6062337" y="1996015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9D0EF12B-2C26-43BF-9B20-B6AB1E52112E}"/>
              </a:ext>
            </a:extLst>
          </p:cNvPr>
          <p:cNvSpPr/>
          <p:nvPr/>
        </p:nvSpPr>
        <p:spPr>
          <a:xfrm>
            <a:off x="6062337" y="3162757"/>
            <a:ext cx="344153" cy="236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04BEB07-7BB2-4C02-AAAD-48C8EF1D69A5}"/>
              </a:ext>
            </a:extLst>
          </p:cNvPr>
          <p:cNvCxnSpPr/>
          <p:nvPr/>
        </p:nvCxnSpPr>
        <p:spPr>
          <a:xfrm>
            <a:off x="8689752" y="2113727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0F4FF6-0B60-429D-8161-F8C06A2FE89E}"/>
              </a:ext>
            </a:extLst>
          </p:cNvPr>
          <p:cNvCxnSpPr/>
          <p:nvPr/>
        </p:nvCxnSpPr>
        <p:spPr>
          <a:xfrm>
            <a:off x="9337824" y="2129954"/>
            <a:ext cx="0" cy="129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77F22CC-D934-4385-A45E-A269812F7476}"/>
              </a:ext>
            </a:extLst>
          </p:cNvPr>
          <p:cNvSpPr txBox="1"/>
          <p:nvPr/>
        </p:nvSpPr>
        <p:spPr>
          <a:xfrm>
            <a:off x="7914926" y="1832766"/>
            <a:ext cx="7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Do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39D56-FC18-487F-BC1F-EAAFCC3A27D0}"/>
              </a:ext>
            </a:extLst>
          </p:cNvPr>
          <p:cNvSpPr txBox="1"/>
          <p:nvPr/>
        </p:nvSpPr>
        <p:spPr>
          <a:xfrm>
            <a:off x="8625514" y="183276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73178C-C166-45AC-B7E4-87A2941A5859}"/>
              </a:ext>
            </a:extLst>
          </p:cNvPr>
          <p:cNvSpPr txBox="1"/>
          <p:nvPr/>
        </p:nvSpPr>
        <p:spPr>
          <a:xfrm>
            <a:off x="9324388" y="1832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5BF3C0B-C659-4087-87A0-467F190AD1B4}"/>
              </a:ext>
            </a:extLst>
          </p:cNvPr>
          <p:cNvSpPr/>
          <p:nvPr/>
        </p:nvSpPr>
        <p:spPr>
          <a:xfrm>
            <a:off x="8127336" y="2255007"/>
            <a:ext cx="238381" cy="2383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0BBA9A63-98EB-4EF5-994E-B76D57B2D49F}"/>
              </a:ext>
            </a:extLst>
          </p:cNvPr>
          <p:cNvSpPr/>
          <p:nvPr/>
        </p:nvSpPr>
        <p:spPr>
          <a:xfrm>
            <a:off x="8062890" y="2557689"/>
            <a:ext cx="320209" cy="23838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15485BE-356A-4AF4-BE37-CB170944AFA0}"/>
              </a:ext>
            </a:extLst>
          </p:cNvPr>
          <p:cNvSpPr/>
          <p:nvPr/>
        </p:nvSpPr>
        <p:spPr>
          <a:xfrm>
            <a:off x="8111948" y="2859596"/>
            <a:ext cx="222091" cy="222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2C2FB55E-56BE-4367-A6F1-96463DADFB2E}"/>
              </a:ext>
            </a:extLst>
          </p:cNvPr>
          <p:cNvSpPr/>
          <p:nvPr/>
        </p:nvSpPr>
        <p:spPr>
          <a:xfrm>
            <a:off x="8140733" y="3189793"/>
            <a:ext cx="175035" cy="15089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2A0C48D7-B5E8-425E-96F9-40C621D9CE92}"/>
              </a:ext>
            </a:extLst>
          </p:cNvPr>
          <p:cNvSpPr/>
          <p:nvPr/>
        </p:nvSpPr>
        <p:spPr>
          <a:xfrm>
            <a:off x="8919553" y="2191201"/>
            <a:ext cx="175035" cy="1508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естиугольник 76">
            <a:extLst>
              <a:ext uri="{FF2B5EF4-FFF2-40B4-BE49-F238E27FC236}">
                <a16:creationId xmlns:a16="http://schemas.microsoft.com/office/drawing/2014/main" id="{4C85F330-59E7-49A4-A3DC-1D9B3E0BEEA6}"/>
              </a:ext>
            </a:extLst>
          </p:cNvPr>
          <p:cNvSpPr/>
          <p:nvPr/>
        </p:nvSpPr>
        <p:spPr>
          <a:xfrm>
            <a:off x="9590212" y="2262750"/>
            <a:ext cx="320209" cy="23838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B359A84-F726-40C3-A4A4-A4F3B2C2EF7C}"/>
              </a:ext>
            </a:extLst>
          </p:cNvPr>
          <p:cNvSpPr/>
          <p:nvPr/>
        </p:nvSpPr>
        <p:spPr>
          <a:xfrm>
            <a:off x="8862919" y="2904752"/>
            <a:ext cx="238381" cy="23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7FAE69B-32E7-4221-A44B-335B58506FBE}"/>
              </a:ext>
            </a:extLst>
          </p:cNvPr>
          <p:cNvCxnSpPr/>
          <p:nvPr/>
        </p:nvCxnSpPr>
        <p:spPr>
          <a:xfrm>
            <a:off x="8020834" y="2819228"/>
            <a:ext cx="203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id="{849F951B-430C-475D-B768-93B2BEA3CCFE}"/>
              </a:ext>
            </a:extLst>
          </p:cNvPr>
          <p:cNvSpPr/>
          <p:nvPr/>
        </p:nvSpPr>
        <p:spPr>
          <a:xfrm>
            <a:off x="2092242" y="1896128"/>
            <a:ext cx="2196078" cy="1872622"/>
          </a:xfrm>
          <a:prstGeom prst="hexagon">
            <a:avLst>
              <a:gd name="adj" fmla="val 32852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DD085D4-3638-4ADC-B71F-1C7BF399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57" y="1967702"/>
            <a:ext cx="473891" cy="473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F61859F-CCA0-49BE-9C59-013D7FF5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7" y="2203212"/>
            <a:ext cx="715928" cy="38722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193639E-46D3-493A-B68A-173A94F4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94" y="2915362"/>
            <a:ext cx="802138" cy="727133"/>
          </a:xfrm>
          <a:prstGeom prst="rect">
            <a:avLst/>
          </a:prstGeom>
        </p:spPr>
      </p:pic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77EC1CE9-908A-42FE-9670-876ABEB65CB2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3148547" y="2001801"/>
            <a:ext cx="412124" cy="2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: уступ 83">
            <a:extLst>
              <a:ext uri="{FF2B5EF4-FFF2-40B4-BE49-F238E27FC236}">
                <a16:creationId xmlns:a16="http://schemas.microsoft.com/office/drawing/2014/main" id="{D1D2F8BE-07EE-4D1D-92AA-C314139E11A7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 rot="5400000">
            <a:off x="3175854" y="2530542"/>
            <a:ext cx="324929" cy="444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87327D6-C4C2-4539-B049-DE93D377F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018" y="2839719"/>
            <a:ext cx="946286" cy="93372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EF2836-7CDC-403F-AADA-9E7466097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203" y="2972302"/>
            <a:ext cx="946286" cy="9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63" grpId="0" animBg="1"/>
      <p:bldP spid="7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dirty="0">
                <a:solidFill>
                  <a:schemeClr val="tx2"/>
                </a:solidFill>
              </a:rPr>
              <a:t>Модель сложности проектов</a:t>
            </a:r>
            <a:endParaRPr lang="en-US" altLang="ru-RU" sz="3600" dirty="0">
              <a:solidFill>
                <a:schemeClr val="tx2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3D9B3E-EC20-4C02-9F8B-E4D672E83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Cynefin</a:t>
            </a:r>
            <a:r>
              <a:rPr lang="en-US" dirty="0"/>
              <a:t> framework</a:t>
            </a:r>
            <a:endParaRPr lang="ru-RU" dirty="0"/>
          </a:p>
        </p:txBody>
      </p:sp>
      <p:pic>
        <p:nvPicPr>
          <p:cNvPr id="2062" name="Picture 14" descr="ÐÐ°ÑÑÐ¸Ð½ÐºÐ¸ Ð¿Ð¾ Ð·Ð°Ð¿ÑÐ¾ÑÑ Cynefin framework">
            <a:extLst>
              <a:ext uri="{FF2B5EF4-FFF2-40B4-BE49-F238E27FC236}">
                <a16:creationId xmlns:a16="http://schemas.microsoft.com/office/drawing/2014/main" id="{0D308A3C-372A-4285-BCFF-CBE4007EE0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2124717"/>
            <a:ext cx="3781528" cy="39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32BC433C-75D1-42E6-A211-7A7C449DF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Stacey complexity model</a:t>
            </a:r>
            <a:endParaRPr lang="ru-RU" dirty="0"/>
          </a:p>
        </p:txBody>
      </p:sp>
      <p:pic>
        <p:nvPicPr>
          <p:cNvPr id="2064" name="Picture 16" descr="ÐÐ¾ÑÐ¾Ð¶ÐµÐµ Ð¸Ð·Ð¾Ð±ÑÐ°Ð¶ÐµÐ½Ð¸Ðµ">
            <a:extLst>
              <a:ext uri="{FF2B5EF4-FFF2-40B4-BE49-F238E27FC236}">
                <a16:creationId xmlns:a16="http://schemas.microsoft.com/office/drawing/2014/main" id="{539C4DA6-FAFB-42EB-A16E-DF7C433F216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129632"/>
            <a:ext cx="4041774" cy="40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5615ADB3-70F6-4B7A-B032-6FC683814117}"/>
              </a:ext>
            </a:extLst>
          </p:cNvPr>
          <p:cNvSpPr/>
          <p:nvPr/>
        </p:nvSpPr>
        <p:spPr>
          <a:xfrm rot="8297533">
            <a:off x="6774031" y="3622897"/>
            <a:ext cx="3168352" cy="864096"/>
          </a:xfrm>
          <a:prstGeom prst="rightArrow">
            <a:avLst/>
          </a:prstGeom>
          <a:solidFill>
            <a:srgbClr val="000000">
              <a:alpha val="2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трелка: развернутая 22">
            <a:extLst>
              <a:ext uri="{FF2B5EF4-FFF2-40B4-BE49-F238E27FC236}">
                <a16:creationId xmlns:a16="http://schemas.microsoft.com/office/drawing/2014/main" id="{2B138B59-DA43-407B-B7E4-A5E4BCA6A269}"/>
              </a:ext>
            </a:extLst>
          </p:cNvPr>
          <p:cNvSpPr/>
          <p:nvPr/>
        </p:nvSpPr>
        <p:spPr>
          <a:xfrm>
            <a:off x="1743756" y="2635882"/>
            <a:ext cx="2749252" cy="2607548"/>
          </a:xfrm>
          <a:prstGeom prst="uturnArrow">
            <a:avLst>
              <a:gd name="adj1" fmla="val 19212"/>
              <a:gd name="adj2" fmla="val 18361"/>
              <a:gd name="adj3" fmla="val 20914"/>
              <a:gd name="adj4" fmla="val 43750"/>
              <a:gd name="adj5" fmla="val 81469"/>
            </a:avLst>
          </a:prstGeom>
          <a:solidFill>
            <a:srgbClr val="000000">
              <a:alpha val="2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xfrm>
            <a:off x="1931989" y="358775"/>
            <a:ext cx="8328025" cy="7254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+mj-lt"/>
              </a:rPr>
              <a:t>Все зависит от типа проекта и взаимодействия с заказчиком, например</a:t>
            </a:r>
            <a:endParaRPr lang="en-US" altLang="ru-RU" sz="36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18519" y="1988840"/>
          <a:ext cx="7954962" cy="371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913">
                <a:tc>
                  <a:txBody>
                    <a:bodyPr/>
                    <a:lstStyle/>
                    <a:p>
                      <a:r>
                        <a:rPr lang="ru-RU" sz="2000" dirty="0"/>
                        <a:t>Характеристики проекта</a:t>
                      </a:r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Традиционный</a:t>
                      </a:r>
                      <a:r>
                        <a:rPr lang="ru-RU" sz="2000" baseline="0" dirty="0"/>
                        <a:t> подход</a:t>
                      </a:r>
                      <a:endParaRPr lang="ru-RU" sz="2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Agile </a:t>
                      </a:r>
                      <a:r>
                        <a:rPr lang="ru-RU" sz="2000" dirty="0"/>
                        <a:t>внутри</a:t>
                      </a:r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Agile </a:t>
                      </a:r>
                      <a:r>
                        <a:rPr lang="ru-RU" sz="2000" dirty="0"/>
                        <a:t>снаружи</a:t>
                      </a:r>
                    </a:p>
                  </a:txBody>
                  <a:tcPr marL="91442" marR="91442"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71">
                <a:tc>
                  <a:txBody>
                    <a:bodyPr/>
                    <a:lstStyle/>
                    <a:p>
                      <a:r>
                        <a:rPr lang="ru-RU" sz="2000" dirty="0"/>
                        <a:t>Ограничения по цене, времени,</a:t>
                      </a:r>
                      <a:r>
                        <a:rPr lang="ru-RU" sz="2000" baseline="0" dirty="0"/>
                        <a:t> требованиям</a:t>
                      </a:r>
                      <a:endParaRPr lang="ru-RU" sz="2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++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42" marR="91442" marT="45699" marB="456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671">
                <a:tc>
                  <a:txBody>
                    <a:bodyPr/>
                    <a:lstStyle/>
                    <a:p>
                      <a:r>
                        <a:rPr lang="ru-RU" sz="2000" dirty="0"/>
                        <a:t>Внешний заказчик, ограничения по времени</a:t>
                      </a:r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++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+</a:t>
                      </a:r>
                    </a:p>
                  </a:txBody>
                  <a:tcPr marL="91442" marR="91442" marT="45699" marB="456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671">
                <a:tc>
                  <a:txBody>
                    <a:bodyPr/>
                    <a:lstStyle/>
                    <a:p>
                      <a:r>
                        <a:rPr lang="ru-RU" sz="2000" dirty="0"/>
                        <a:t>Внутренний заказчик, ограничения по времени</a:t>
                      </a:r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+</a:t>
                      </a:r>
                    </a:p>
                  </a:txBody>
                  <a:tcPr marL="91442" marR="91442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++</a:t>
                      </a:r>
                    </a:p>
                  </a:txBody>
                  <a:tcPr marL="91442" marR="91442" marT="45699" marB="456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647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5024B-B22D-47DF-9A22-62F07A8D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Сравнение </a:t>
            </a:r>
            <a:r>
              <a:rPr lang="en-US" dirty="0">
                <a:solidFill>
                  <a:schemeClr val="tx1"/>
                </a:solidFill>
              </a:rPr>
              <a:t>Scrum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Kanban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57DC43D-F26B-45C9-9C1D-6DB8EF042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35152"/>
              </p:ext>
            </p:extLst>
          </p:nvPr>
        </p:nvGraphicFramePr>
        <p:xfrm>
          <a:off x="538512" y="985514"/>
          <a:ext cx="11107879" cy="5486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162277">
                  <a:extLst>
                    <a:ext uri="{9D8B030D-6E8A-4147-A177-3AD203B41FA5}">
                      <a16:colId xmlns:a16="http://schemas.microsoft.com/office/drawing/2014/main" val="2682754326"/>
                    </a:ext>
                  </a:extLst>
                </a:gridCol>
                <a:gridCol w="4158852">
                  <a:extLst>
                    <a:ext uri="{9D8B030D-6E8A-4147-A177-3AD203B41FA5}">
                      <a16:colId xmlns:a16="http://schemas.microsoft.com/office/drawing/2014/main" val="3093811527"/>
                    </a:ext>
                  </a:extLst>
                </a:gridCol>
                <a:gridCol w="3786750">
                  <a:extLst>
                    <a:ext uri="{9D8B030D-6E8A-4147-A177-3AD203B41FA5}">
                      <a16:colId xmlns:a16="http://schemas.microsoft.com/office/drawing/2014/main" val="3311736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fontAlgn="b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Scrum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fontAlgn="b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Kanban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492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Описание задач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Прорабатываются заранее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Может изменяться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92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Длительность задач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возможности одинаковые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быть разные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460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Перенос задач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должны быть сделаны в рамках итерации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Выполняются столько, сколько требуется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776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Расписание встреч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 обязательных встреч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необходимости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445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Ключевая метрика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выполнения задачи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выполнения задачи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14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Члены команды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быть разрозненны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Сплочённый коллектив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71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 команд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Кросс-функциональные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Кросс- функциональные или профессиональные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7199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Взятие задач в работу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Группой в начале итерации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любой момент времени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1921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Роли в команде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Жестко определены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условно и по обстоятельствам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1444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Ограничения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берутся в спринт,</a:t>
                      </a:r>
                    </a:p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 важно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одновременно выполняемой работы на этапе ограничено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138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Этапы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Сделать, в работе, выполнено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Определяются для проекта индивидуально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0205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Дедлайны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Соблюдаются на уровне задач в итерации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5118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ориентация на процесс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90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0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8176" y="2911239"/>
            <a:ext cx="2292836" cy="26886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Излишний функционал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Дефекты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1012" y="2099198"/>
            <a:ext cx="2292836" cy="26886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Нереализованные и неявные ожидания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8162" y="2911240"/>
            <a:ext cx="2292836" cy="187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что действительно нужно потребителю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2178F7-3278-491A-A5E4-EE113EF8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z="2800" dirty="0"/>
              <a:t>На сколько качественно мы можем удовлетворить потребности?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519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D438DC-2AB4-45F5-9586-19720663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Оценки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8512E1-E227-4C9E-8946-05445E85B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183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idx="1"/>
          </p:nvPr>
        </p:nvSpPr>
        <p:spPr bwMode="auto">
          <a:xfrm>
            <a:off x="1935163" y="1084263"/>
            <a:ext cx="8324850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Хорошая оценка – это такая оценка, которая находится внутри +-25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реального срока в 75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случаев.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7616825" y="5597528"/>
            <a:ext cx="2643188" cy="714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SEMM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Типичная </a:t>
            </a:r>
            <a:r>
              <a:rPr lang="en-US" dirty="0" err="1"/>
              <a:t>ситуация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938" y="1412776"/>
            <a:ext cx="9232540" cy="3672408"/>
          </a:xfrm>
        </p:spPr>
        <p:txBody>
          <a:bodyPr>
            <a:noAutofit/>
          </a:bodyPr>
          <a:lstStyle/>
          <a:p>
            <a:r>
              <a:rPr lang="en-US" sz="2400" dirty="0" err="1"/>
              <a:t>Шеф</a:t>
            </a:r>
            <a:r>
              <a:rPr lang="en-US" sz="2400" dirty="0"/>
              <a:t>: </a:t>
            </a:r>
          </a:p>
          <a:p>
            <a:pPr>
              <a:buFontTx/>
              <a:buChar char="-"/>
            </a:pPr>
            <a:r>
              <a:rPr lang="en-US" sz="2400" dirty="0" err="1"/>
              <a:t>Данный</a:t>
            </a:r>
            <a:r>
              <a:rPr lang="en-US" sz="2400" dirty="0"/>
              <a:t> </a:t>
            </a:r>
            <a:r>
              <a:rPr lang="en-US" sz="2400" dirty="0" err="1"/>
              <a:t>модуль</a:t>
            </a:r>
            <a:r>
              <a:rPr lang="en-US" sz="2400" dirty="0"/>
              <a:t> </a:t>
            </a:r>
            <a:r>
              <a:rPr lang="en-US" sz="2400" dirty="0" err="1"/>
              <a:t>должнен</a:t>
            </a:r>
            <a:r>
              <a:rPr lang="en-US" sz="2400" dirty="0"/>
              <a:t> </a:t>
            </a:r>
            <a:r>
              <a:rPr lang="en-US" sz="2400" dirty="0" err="1"/>
              <a:t>быть</a:t>
            </a:r>
            <a:r>
              <a:rPr lang="en-US" sz="2400" dirty="0"/>
              <a:t> </a:t>
            </a:r>
            <a:r>
              <a:rPr lang="en-US" sz="2400" dirty="0" err="1"/>
              <a:t>сделан</a:t>
            </a:r>
            <a:r>
              <a:rPr lang="en-US" sz="2400" dirty="0"/>
              <a:t> </a:t>
            </a:r>
            <a:r>
              <a:rPr lang="en-US" sz="2400" dirty="0" err="1"/>
              <a:t>через</a:t>
            </a:r>
            <a:r>
              <a:rPr lang="en-US" sz="2400" dirty="0"/>
              <a:t> </a:t>
            </a:r>
            <a:r>
              <a:rPr lang="en-US" sz="2400" dirty="0" err="1"/>
              <a:t>три</a:t>
            </a:r>
            <a:r>
              <a:rPr lang="en-US" sz="2400" dirty="0"/>
              <a:t> </a:t>
            </a:r>
            <a:r>
              <a:rPr lang="en-US" sz="2400" dirty="0" err="1"/>
              <a:t>месяца</a:t>
            </a:r>
            <a:r>
              <a:rPr lang="en-US" sz="2400" dirty="0"/>
              <a:t>, к </a:t>
            </a:r>
            <a:r>
              <a:rPr lang="en-US" sz="2400" dirty="0" err="1"/>
              <a:t>первому</a:t>
            </a:r>
            <a:r>
              <a:rPr lang="en-US" sz="2400" dirty="0"/>
              <a:t> </a:t>
            </a:r>
            <a:r>
              <a:rPr lang="en-US" sz="2400" dirty="0" err="1"/>
              <a:t>сентября</a:t>
            </a:r>
            <a:r>
              <a:rPr lang="en-US" sz="2400" dirty="0"/>
              <a:t>, </a:t>
            </a:r>
            <a:r>
              <a:rPr lang="en-US" sz="2400" dirty="0" err="1"/>
              <a:t>вот</a:t>
            </a:r>
            <a:r>
              <a:rPr lang="en-US" sz="2400" dirty="0"/>
              <a:t> </a:t>
            </a:r>
            <a:r>
              <a:rPr lang="en-US" sz="2400" dirty="0" err="1"/>
              <a:t>список</a:t>
            </a:r>
            <a:r>
              <a:rPr lang="en-US" sz="2400" dirty="0"/>
              <a:t> </a:t>
            </a:r>
            <a:r>
              <a:rPr lang="en-US" sz="2400" dirty="0" err="1"/>
              <a:t>функций</a:t>
            </a:r>
            <a:r>
              <a:rPr lang="ru-RU" sz="2400" dirty="0"/>
              <a:t>. Через сколько времени модуль будет готов?</a:t>
            </a:r>
            <a:endParaRPr lang="en-US" sz="2400" dirty="0"/>
          </a:p>
          <a:p>
            <a:r>
              <a:rPr lang="ru-RU" sz="2400" dirty="0"/>
              <a:t>Работник</a:t>
            </a:r>
            <a:r>
              <a:rPr lang="en-US" sz="2400" dirty="0"/>
              <a:t>: </a:t>
            </a:r>
          </a:p>
          <a:p>
            <a:pPr>
              <a:buFontTx/>
              <a:buChar char="-"/>
            </a:pPr>
            <a:r>
              <a:rPr lang="en-US" sz="2400" dirty="0" err="1"/>
              <a:t>Если</a:t>
            </a:r>
            <a:r>
              <a:rPr lang="en-US" sz="2400" dirty="0"/>
              <a:t> у </a:t>
            </a:r>
            <a:r>
              <a:rPr lang="en-US" sz="2400" dirty="0" err="1"/>
              <a:t>меня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с </a:t>
            </a:r>
            <a:r>
              <a:rPr lang="en-US" sz="2400" dirty="0" err="1"/>
              <a:t>разработкой</a:t>
            </a:r>
            <a:r>
              <a:rPr lang="en-US" sz="2400" dirty="0"/>
              <a:t>, </a:t>
            </a:r>
            <a:r>
              <a:rPr lang="en-US" sz="2400" dirty="0" err="1"/>
              <a:t>пауз</a:t>
            </a:r>
            <a:r>
              <a:rPr lang="en-US" sz="2400" dirty="0"/>
              <a:t> и </a:t>
            </a:r>
            <a:r>
              <a:rPr lang="en-US" sz="2400" dirty="0" err="1"/>
              <a:t>других</a:t>
            </a:r>
            <a:r>
              <a:rPr lang="en-US" sz="2400" dirty="0"/>
              <a:t> </a:t>
            </a:r>
            <a:r>
              <a:rPr lang="en-US" sz="2400" dirty="0" err="1"/>
              <a:t>непредвиденных</a:t>
            </a:r>
            <a:r>
              <a:rPr lang="en-US" sz="2400" dirty="0"/>
              <a:t> </a:t>
            </a:r>
            <a:r>
              <a:rPr lang="en-US" sz="2400" dirty="0" err="1"/>
              <a:t>обстоятельств</a:t>
            </a:r>
            <a:r>
              <a:rPr lang="en-US" sz="2400" dirty="0"/>
              <a:t>, </a:t>
            </a:r>
            <a:r>
              <a:rPr lang="en-US" sz="2400" dirty="0" err="1"/>
              <a:t>то</a:t>
            </a:r>
            <a:r>
              <a:rPr lang="en-US" sz="2400" dirty="0"/>
              <a:t> я </a:t>
            </a:r>
            <a:r>
              <a:rPr lang="en-US" sz="2400" dirty="0" err="1"/>
              <a:t>смогу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закончить</a:t>
            </a:r>
            <a:r>
              <a:rPr lang="en-US" sz="2400" dirty="0"/>
              <a:t> </a:t>
            </a:r>
            <a:r>
              <a:rPr lang="en-US" sz="2400" dirty="0" err="1"/>
              <a:t>через</a:t>
            </a:r>
            <a:r>
              <a:rPr lang="en-US" sz="2400" dirty="0"/>
              <a:t> 6 </a:t>
            </a:r>
            <a:r>
              <a:rPr lang="en-US" sz="2400" dirty="0" err="1"/>
              <a:t>месяцев</a:t>
            </a:r>
            <a:endParaRPr lang="en-US" sz="2400" dirty="0"/>
          </a:p>
          <a:p>
            <a:pPr lvl="0"/>
            <a:r>
              <a:rPr lang="en-US" sz="2400" dirty="0" err="1">
                <a:solidFill>
                  <a:srgbClr val="000000"/>
                </a:solidFill>
              </a:rPr>
              <a:t>Шеф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нам</a:t>
            </a:r>
            <a:r>
              <a:rPr lang="en-US" sz="2400" dirty="0"/>
              <a:t> </a:t>
            </a:r>
            <a:r>
              <a:rPr lang="en-US" sz="2400" dirty="0" err="1"/>
              <a:t>нужен</a:t>
            </a:r>
            <a:r>
              <a:rPr lang="en-US" sz="2400" dirty="0"/>
              <a:t> </a:t>
            </a:r>
            <a:r>
              <a:rPr lang="en-US" sz="2400" dirty="0" err="1"/>
              <a:t>этот</a:t>
            </a:r>
            <a:r>
              <a:rPr lang="en-US" sz="2400" dirty="0"/>
              <a:t> </a:t>
            </a:r>
            <a:r>
              <a:rPr lang="en-US" sz="2400" dirty="0" err="1"/>
              <a:t>модуль</a:t>
            </a:r>
            <a:r>
              <a:rPr lang="en-US" sz="2400" dirty="0"/>
              <a:t> к </a:t>
            </a:r>
            <a:r>
              <a:rPr lang="en-US" sz="2400" dirty="0" err="1"/>
              <a:t>первому</a:t>
            </a:r>
            <a:r>
              <a:rPr lang="en-US" sz="2400" dirty="0"/>
              <a:t> </a:t>
            </a:r>
            <a:r>
              <a:rPr lang="en-US" sz="2400" dirty="0" err="1"/>
              <a:t>сентября</a:t>
            </a:r>
            <a:endParaRPr lang="en-US" sz="2400" dirty="0"/>
          </a:p>
          <a:p>
            <a:pPr lvl="0"/>
            <a:r>
              <a:rPr lang="ru-RU" sz="2400" dirty="0"/>
              <a:t>Работник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/>
              <a:t>Ok…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534395"/>
            <a:ext cx="1440160" cy="18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 самом деле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2244316"/>
            <a:ext cx="10240652" cy="2552836"/>
          </a:xfrm>
        </p:spPr>
        <p:txBody>
          <a:bodyPr/>
          <a:lstStyle/>
          <a:p>
            <a:r>
              <a:rPr lang="ru-RU" dirty="0"/>
              <a:t>Цель – выпустить версию к 1 сентября</a:t>
            </a:r>
          </a:p>
          <a:p>
            <a:r>
              <a:rPr lang="ru-RU" dirty="0"/>
              <a:t>Оценки смешиваются с целями: «сделать через 3 месяца»</a:t>
            </a:r>
          </a:p>
        </p:txBody>
      </p:sp>
    </p:spTree>
    <p:extLst>
      <p:ext uri="{BB962C8B-B14F-4D97-AF65-F5344CB8AC3E}">
        <p14:creationId xmlns:p14="http://schemas.microsoft.com/office/powerpoint/2010/main" val="32360761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Что</a:t>
            </a:r>
            <a:r>
              <a:rPr lang="en-US" dirty="0"/>
              <a:t> в </a:t>
            </a:r>
            <a:r>
              <a:rPr lang="en-US" dirty="0" err="1"/>
              <a:t>итоге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С </a:t>
            </a:r>
            <a:r>
              <a:rPr lang="en-US" sz="3200" dirty="0" err="1"/>
              <a:t>большой</a:t>
            </a:r>
            <a:r>
              <a:rPr lang="en-US" sz="3200" dirty="0"/>
              <a:t> </a:t>
            </a:r>
            <a:r>
              <a:rPr lang="en-US" sz="3200" dirty="0" err="1"/>
              <a:t>долей</a:t>
            </a:r>
            <a:r>
              <a:rPr lang="en-US" sz="3200" dirty="0"/>
              <a:t> </a:t>
            </a:r>
            <a:r>
              <a:rPr lang="en-US" sz="3200" dirty="0" err="1"/>
              <a:t>вероятности</a:t>
            </a:r>
            <a:r>
              <a:rPr lang="en-US" sz="3200" dirty="0"/>
              <a:t> </a:t>
            </a:r>
            <a:r>
              <a:rPr lang="en-US" sz="3200" dirty="0" err="1"/>
              <a:t>модуль</a:t>
            </a:r>
            <a:r>
              <a:rPr lang="en-US" sz="3200" dirty="0"/>
              <a:t> </a:t>
            </a:r>
            <a:r>
              <a:rPr lang="en-US" sz="3200" dirty="0" err="1"/>
              <a:t>не</a:t>
            </a:r>
            <a:r>
              <a:rPr lang="en-US" sz="3200" dirty="0"/>
              <a:t> </a:t>
            </a:r>
            <a:r>
              <a:rPr lang="en-US" sz="3200" dirty="0" err="1"/>
              <a:t>будет</a:t>
            </a:r>
            <a:r>
              <a:rPr lang="en-US" sz="3200" dirty="0"/>
              <a:t> </a:t>
            </a:r>
            <a:r>
              <a:rPr lang="en-US" sz="3200" dirty="0" err="1"/>
              <a:t>сделан</a:t>
            </a:r>
            <a:r>
              <a:rPr lang="en-US" sz="3200" dirty="0"/>
              <a:t> к </a:t>
            </a:r>
            <a:r>
              <a:rPr lang="en-US" sz="3200" dirty="0" err="1"/>
              <a:t>сроку</a:t>
            </a:r>
            <a:r>
              <a:rPr lang="en-US" sz="3200" dirty="0"/>
              <a:t>, </a:t>
            </a:r>
            <a:r>
              <a:rPr lang="en-US" sz="3200" dirty="0" err="1"/>
              <a:t>как</a:t>
            </a:r>
            <a:r>
              <a:rPr lang="en-US" sz="3200" dirty="0"/>
              <a:t> </a:t>
            </a:r>
            <a:r>
              <a:rPr lang="en-US" sz="3200" dirty="0" err="1"/>
              <a:t>бы</a:t>
            </a:r>
            <a:r>
              <a:rPr lang="en-US" sz="3200" dirty="0"/>
              <a:t> </a:t>
            </a:r>
            <a:r>
              <a:rPr lang="en-US" sz="3200" dirty="0" err="1"/>
              <a:t>ни</a:t>
            </a:r>
            <a:r>
              <a:rPr lang="en-US" sz="3200" dirty="0"/>
              <a:t> </a:t>
            </a:r>
            <a:r>
              <a:rPr lang="en-US" sz="3200" dirty="0" err="1"/>
              <a:t>старались</a:t>
            </a:r>
            <a:r>
              <a:rPr lang="en-US" sz="3200" dirty="0"/>
              <a:t>, </a:t>
            </a:r>
            <a:r>
              <a:rPr lang="en-US" sz="3200" dirty="0" err="1"/>
              <a:t>просто</a:t>
            </a:r>
            <a:r>
              <a:rPr lang="en-US" sz="3200" dirty="0"/>
              <a:t> </a:t>
            </a:r>
            <a:r>
              <a:rPr lang="en-US" sz="3200" dirty="0" err="1"/>
              <a:t>физически</a:t>
            </a:r>
            <a:r>
              <a:rPr lang="en-US" sz="3200" dirty="0"/>
              <a:t> </a:t>
            </a:r>
            <a:r>
              <a:rPr lang="en-US" sz="3200" dirty="0" err="1"/>
              <a:t>не</a:t>
            </a:r>
            <a:r>
              <a:rPr lang="en-US" sz="3200" dirty="0"/>
              <a:t> </a:t>
            </a:r>
            <a:r>
              <a:rPr lang="en-US" sz="3200" dirty="0" err="1"/>
              <a:t>хватит</a:t>
            </a:r>
            <a:r>
              <a:rPr lang="en-US" sz="3200" dirty="0"/>
              <a:t> </a:t>
            </a:r>
            <a:r>
              <a:rPr lang="en-US" sz="3200" dirty="0" err="1"/>
              <a:t>времени</a:t>
            </a:r>
            <a:r>
              <a:rPr lang="en-US" sz="3200" dirty="0"/>
              <a:t>, </a:t>
            </a:r>
            <a:r>
              <a:rPr lang="en-US" sz="3200" dirty="0" err="1"/>
              <a:t>даже</a:t>
            </a:r>
            <a:r>
              <a:rPr lang="en-US" sz="3200" dirty="0"/>
              <a:t> </a:t>
            </a:r>
            <a:r>
              <a:rPr lang="en-US" sz="3200" dirty="0" err="1"/>
              <a:t>если</a:t>
            </a:r>
            <a:r>
              <a:rPr lang="en-US" sz="3200" dirty="0"/>
              <a:t> </a:t>
            </a:r>
            <a:r>
              <a:rPr lang="en-US" sz="3200" dirty="0" err="1"/>
              <a:t>работать</a:t>
            </a:r>
            <a:r>
              <a:rPr lang="en-US" sz="3200" dirty="0"/>
              <a:t> </a:t>
            </a:r>
            <a:r>
              <a:rPr lang="en-US" sz="3200" dirty="0" err="1"/>
              <a:t>круглосуточно</a:t>
            </a:r>
            <a:endParaRPr lang="en-US" sz="3200" dirty="0"/>
          </a:p>
          <a:p>
            <a:r>
              <a:rPr lang="en-US" sz="3200" dirty="0" err="1"/>
              <a:t>Как</a:t>
            </a:r>
            <a:r>
              <a:rPr lang="en-US" sz="3200" dirty="0"/>
              <a:t> </a:t>
            </a:r>
            <a:r>
              <a:rPr lang="en-US" sz="3200" dirty="0" err="1"/>
              <a:t>следствие</a:t>
            </a:r>
            <a:r>
              <a:rPr lang="en-US" sz="3200" dirty="0"/>
              <a:t> – </a:t>
            </a:r>
            <a:r>
              <a:rPr lang="en-US" sz="3200" dirty="0" err="1"/>
              <a:t>недовольный</a:t>
            </a:r>
            <a:r>
              <a:rPr lang="en-US" sz="3200" dirty="0"/>
              <a:t> </a:t>
            </a:r>
            <a:r>
              <a:rPr lang="en-US" sz="3200" dirty="0" err="1"/>
              <a:t>шеф</a:t>
            </a:r>
            <a:endParaRPr lang="en-US" sz="3200" dirty="0"/>
          </a:p>
          <a:p>
            <a:r>
              <a:rPr lang="en-US" sz="3200" dirty="0" err="1"/>
              <a:t>Если</a:t>
            </a:r>
            <a:r>
              <a:rPr lang="en-US" sz="3200" dirty="0"/>
              <a:t> </a:t>
            </a:r>
            <a:r>
              <a:rPr lang="en-US" sz="3200" dirty="0" err="1"/>
              <a:t>вдруг</a:t>
            </a:r>
            <a:r>
              <a:rPr lang="en-US" sz="3200" dirty="0"/>
              <a:t> </a:t>
            </a:r>
            <a:r>
              <a:rPr lang="en-US" sz="3200" dirty="0" err="1"/>
              <a:t>проявили</a:t>
            </a:r>
            <a:r>
              <a:rPr lang="en-US" sz="3200" dirty="0"/>
              <a:t> </a:t>
            </a:r>
            <a:r>
              <a:rPr lang="en-US" sz="3200" dirty="0" err="1"/>
              <a:t>героизм</a:t>
            </a:r>
            <a:r>
              <a:rPr lang="en-US" sz="3200" dirty="0"/>
              <a:t> и </a:t>
            </a:r>
            <a:r>
              <a:rPr lang="en-US" sz="3200" dirty="0" err="1"/>
              <a:t>сделали</a:t>
            </a:r>
            <a:r>
              <a:rPr lang="en-US" sz="3200" dirty="0"/>
              <a:t>, </a:t>
            </a:r>
            <a:r>
              <a:rPr lang="en-US" sz="3200" dirty="0" err="1"/>
              <a:t>то</a:t>
            </a:r>
            <a:r>
              <a:rPr lang="en-US" sz="3200" dirty="0"/>
              <a:t> </a:t>
            </a:r>
            <a:r>
              <a:rPr lang="en-US" sz="3200" dirty="0" err="1"/>
              <a:t>героем</a:t>
            </a:r>
            <a:r>
              <a:rPr lang="en-US" sz="3200" dirty="0"/>
              <a:t> </a:t>
            </a:r>
            <a:r>
              <a:rPr lang="en-US" sz="3200" dirty="0" err="1"/>
              <a:t>никто</a:t>
            </a:r>
            <a:r>
              <a:rPr lang="en-US" sz="3200" dirty="0"/>
              <a:t> </a:t>
            </a:r>
            <a:r>
              <a:rPr lang="ru-RU" sz="3200" dirty="0"/>
              <a:t>никого</a:t>
            </a:r>
            <a:r>
              <a:rPr lang="en-US" sz="3200" dirty="0"/>
              <a:t> </a:t>
            </a:r>
            <a:r>
              <a:rPr lang="en-US" sz="3200" dirty="0" err="1"/>
              <a:t>считать</a:t>
            </a:r>
            <a:r>
              <a:rPr lang="en-US" sz="3200" dirty="0"/>
              <a:t> </a:t>
            </a:r>
            <a:r>
              <a:rPr lang="en-US" sz="3200" dirty="0" err="1"/>
              <a:t>не</a:t>
            </a:r>
            <a:r>
              <a:rPr lang="en-US" sz="3200" dirty="0"/>
              <a:t> </a:t>
            </a:r>
            <a:r>
              <a:rPr lang="en-US" sz="3200" dirty="0" err="1"/>
              <a:t>будет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7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делать</a:t>
            </a:r>
            <a:r>
              <a:rPr lang="en-US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862826"/>
            <a:ext cx="9952620" cy="3888432"/>
          </a:xfrm>
        </p:spPr>
        <p:txBody>
          <a:bodyPr/>
          <a:lstStyle/>
          <a:p>
            <a:r>
              <a:rPr lang="en-US" sz="2400" dirty="0" err="1"/>
              <a:t>Спросить</a:t>
            </a:r>
            <a:r>
              <a:rPr lang="en-US" sz="2400" dirty="0"/>
              <a:t> </a:t>
            </a:r>
            <a:r>
              <a:rPr lang="en-US" sz="2400" dirty="0" err="1"/>
              <a:t>шефа</a:t>
            </a:r>
            <a:r>
              <a:rPr lang="en-US" sz="2400" dirty="0"/>
              <a:t> о </a:t>
            </a:r>
            <a:r>
              <a:rPr lang="en-US" sz="2400" dirty="0" err="1"/>
              <a:t>том</a:t>
            </a:r>
            <a:r>
              <a:rPr lang="en-US" sz="2400" dirty="0"/>
              <a:t>, </a:t>
            </a:r>
            <a:r>
              <a:rPr lang="en-US" sz="2400" dirty="0" err="1"/>
              <a:t>почему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критично</a:t>
            </a:r>
            <a:r>
              <a:rPr lang="en-US" sz="2400" dirty="0"/>
              <a:t> 3 </a:t>
            </a:r>
            <a:r>
              <a:rPr lang="en-US" sz="2400" dirty="0" err="1"/>
              <a:t>месяца</a:t>
            </a:r>
            <a:r>
              <a:rPr lang="en-US" sz="2400" dirty="0"/>
              <a:t> (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быть</a:t>
            </a:r>
            <a:r>
              <a:rPr lang="en-US" sz="2400" dirty="0"/>
              <a:t>,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выставка</a:t>
            </a:r>
            <a:r>
              <a:rPr lang="en-US" sz="2400" dirty="0"/>
              <a:t> и </a:t>
            </a:r>
            <a:r>
              <a:rPr lang="en-US" sz="2400" dirty="0" err="1"/>
              <a:t>нужно</a:t>
            </a:r>
            <a:r>
              <a:rPr lang="en-US" sz="2400" dirty="0"/>
              <a:t> </a:t>
            </a:r>
            <a:r>
              <a:rPr lang="en-US" sz="2400" dirty="0" err="1"/>
              <a:t>демо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возможности</a:t>
            </a:r>
            <a:r>
              <a:rPr lang="en-US" sz="2400" dirty="0"/>
              <a:t> </a:t>
            </a:r>
            <a:r>
              <a:rPr lang="en-US" sz="2400" dirty="0" err="1"/>
              <a:t>адекватно</a:t>
            </a:r>
            <a:r>
              <a:rPr lang="en-US" sz="2400" dirty="0"/>
              <a:t> </a:t>
            </a:r>
            <a:r>
              <a:rPr lang="en-US" sz="2400" dirty="0" err="1"/>
              <a:t>оценить</a:t>
            </a:r>
            <a:r>
              <a:rPr lang="en-US" sz="2400" dirty="0"/>
              <a:t> </a:t>
            </a:r>
            <a:r>
              <a:rPr lang="en-US" sz="2400" dirty="0" err="1"/>
              <a:t>каждую</a:t>
            </a:r>
            <a:r>
              <a:rPr lang="en-US" sz="2400" dirty="0"/>
              <a:t> </a:t>
            </a:r>
            <a:r>
              <a:rPr lang="en-US" sz="2400" dirty="0" err="1"/>
              <a:t>функцию</a:t>
            </a:r>
            <a:r>
              <a:rPr lang="en-US" sz="2400" dirty="0"/>
              <a:t> </a:t>
            </a:r>
            <a:r>
              <a:rPr lang="en-US" sz="2400" dirty="0" err="1"/>
              <a:t>отдельно</a:t>
            </a:r>
            <a:r>
              <a:rPr lang="en-US" sz="2400" dirty="0"/>
              <a:t>, </a:t>
            </a:r>
            <a:r>
              <a:rPr lang="en-US" sz="2400" dirty="0" err="1"/>
              <a:t>выстроить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приоритетам</a:t>
            </a:r>
            <a:r>
              <a:rPr lang="en-US" sz="2400" dirty="0"/>
              <a:t> и </a:t>
            </a:r>
            <a:r>
              <a:rPr lang="en-US" sz="2400" dirty="0" err="1"/>
              <a:t>выбрать</a:t>
            </a:r>
            <a:r>
              <a:rPr lang="en-US" sz="2400" dirty="0"/>
              <a:t> </a:t>
            </a:r>
            <a:r>
              <a:rPr lang="en-US" sz="2400" dirty="0" err="1"/>
              <a:t>те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нужны</a:t>
            </a:r>
            <a:r>
              <a:rPr lang="en-US" sz="2400" dirty="0"/>
              <a:t> в </a:t>
            </a:r>
            <a:r>
              <a:rPr lang="en-US" sz="2400" dirty="0" err="1"/>
              <a:t>первую</a:t>
            </a:r>
            <a:r>
              <a:rPr lang="en-US" sz="2400" dirty="0"/>
              <a:t> </a:t>
            </a:r>
            <a:r>
              <a:rPr lang="en-US" sz="2400" dirty="0" err="1"/>
              <a:t>очередь</a:t>
            </a:r>
            <a:endParaRPr lang="en-US" sz="2400" dirty="0"/>
          </a:p>
          <a:p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бояться</a:t>
            </a:r>
            <a:r>
              <a:rPr lang="en-US" sz="2400" dirty="0"/>
              <a:t> </a:t>
            </a:r>
            <a:r>
              <a:rPr lang="en-US" sz="2400" dirty="0" err="1"/>
              <a:t>шефа</a:t>
            </a:r>
            <a:r>
              <a:rPr lang="en-US" sz="2400" dirty="0"/>
              <a:t> и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подгонять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оценки</a:t>
            </a:r>
            <a:r>
              <a:rPr lang="en-US" sz="2400" dirty="0"/>
              <a:t> </a:t>
            </a:r>
            <a:r>
              <a:rPr lang="en-US" sz="2400" dirty="0" err="1"/>
              <a:t>под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цели</a:t>
            </a:r>
            <a:r>
              <a:rPr lang="en-US" sz="2400" dirty="0"/>
              <a:t>, </a:t>
            </a:r>
            <a:r>
              <a:rPr lang="en-US" sz="2400" dirty="0" err="1"/>
              <a:t>иначе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еще</a:t>
            </a:r>
            <a:r>
              <a:rPr lang="en-US" sz="2400" dirty="0"/>
              <a:t> </a:t>
            </a:r>
            <a:r>
              <a:rPr lang="en-US" sz="2400" dirty="0" err="1"/>
              <a:t>хуже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4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0E94B-6826-4630-8029-CD5A78DB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В чем лучше мерить</a:t>
            </a:r>
            <a:br>
              <a:rPr lang="en-US" sz="3200" dirty="0"/>
            </a:br>
            <a:r>
              <a:rPr lang="en-US" sz="1800" dirty="0">
                <a:hlinkClick r:id="rId2"/>
              </a:rPr>
              <a:t>https://scrumtrek.ru/userfiles/reports/AgileSurvey18.pdf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315723-FD0E-4760-8BCE-CBDC5F18D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775" y="1825625"/>
            <a:ext cx="8730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46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обращать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Оценки – это не точные вычисления сроков, трудоемкости, объемов работ, а именно оценки. Это приблизительные значения, которые могут находиться в довольно широком диапазоне</a:t>
            </a:r>
          </a:p>
          <a:p>
            <a:r>
              <a:rPr lang="ru-RU" sz="3200" dirty="0"/>
              <a:t>Вычисления могут дать более точные значения, но они так же могут не учитывать множество факторов и аналогично определяются в диапазоне</a:t>
            </a:r>
          </a:p>
        </p:txBody>
      </p:sp>
    </p:spTree>
    <p:extLst>
      <p:ext uri="{BB962C8B-B14F-4D97-AF65-F5344CB8AC3E}">
        <p14:creationId xmlns:p14="http://schemas.microsoft.com/office/powerpoint/2010/main" val="13526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9132887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>
                <a:latin typeface="Arial" panose="020B0604020202020204" pitchFamily="34" charset="0"/>
                <a:cs typeface="Arial" panose="020B0604020202020204" pitchFamily="34" charset="0"/>
              </a:rPr>
              <a:t>Помните о конусе неопределенности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89188" y="1690688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89188" y="5362575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89188" y="3275013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89188" y="377825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89188" y="25400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89188" y="4513263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89188" y="3527425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89188" y="2986088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89188" y="4067175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89188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04388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1275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14950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78625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40713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83116" y="3275013"/>
            <a:ext cx="5121275" cy="252412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51275" y="2986091"/>
            <a:ext cx="731838" cy="288925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21025" y="2540000"/>
            <a:ext cx="730250" cy="446088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89191" y="1690688"/>
            <a:ext cx="731837" cy="849312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60613" y="4513263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371728" y="4513263"/>
            <a:ext cx="758825" cy="849312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21025" y="4067175"/>
            <a:ext cx="749300" cy="446088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851278" y="3789366"/>
            <a:ext cx="746125" cy="287337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83116" y="3527425"/>
            <a:ext cx="5121275" cy="261938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Box 49"/>
          <p:cNvSpPr txBox="1"/>
          <p:nvPr/>
        </p:nvSpPr>
        <p:spPr>
          <a:xfrm>
            <a:off x="1844675" y="3341691"/>
            <a:ext cx="5794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 х</a:t>
            </a:r>
          </a:p>
        </p:txBody>
      </p:sp>
      <p:sp>
        <p:nvSpPr>
          <p:cNvPr id="30" name="TextBox 50"/>
          <p:cNvSpPr txBox="1"/>
          <p:nvPr/>
        </p:nvSpPr>
        <p:spPr>
          <a:xfrm>
            <a:off x="1744663" y="3111500"/>
            <a:ext cx="6842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1,25 х</a:t>
            </a:r>
          </a:p>
        </p:txBody>
      </p:sp>
      <p:sp>
        <p:nvSpPr>
          <p:cNvPr id="31" name="TextBox 51"/>
          <p:cNvSpPr txBox="1"/>
          <p:nvPr/>
        </p:nvSpPr>
        <p:spPr>
          <a:xfrm>
            <a:off x="1844675" y="2833691"/>
            <a:ext cx="5794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 х</a:t>
            </a:r>
          </a:p>
        </p:txBody>
      </p:sp>
      <p:sp>
        <p:nvSpPr>
          <p:cNvPr id="32" name="TextBox 52"/>
          <p:cNvSpPr txBox="1"/>
          <p:nvPr/>
        </p:nvSpPr>
        <p:spPr>
          <a:xfrm>
            <a:off x="2003428" y="2386016"/>
            <a:ext cx="4238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х</a:t>
            </a:r>
          </a:p>
        </p:txBody>
      </p:sp>
      <p:sp>
        <p:nvSpPr>
          <p:cNvPr id="33" name="TextBox 53"/>
          <p:cNvSpPr txBox="1"/>
          <p:nvPr/>
        </p:nvSpPr>
        <p:spPr>
          <a:xfrm>
            <a:off x="2003428" y="1527175"/>
            <a:ext cx="4238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х</a:t>
            </a:r>
          </a:p>
        </p:txBody>
      </p:sp>
      <p:sp>
        <p:nvSpPr>
          <p:cNvPr id="34" name="TextBox 54"/>
          <p:cNvSpPr txBox="1"/>
          <p:nvPr/>
        </p:nvSpPr>
        <p:spPr>
          <a:xfrm>
            <a:off x="1744663" y="5208591"/>
            <a:ext cx="68421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0,25 х</a:t>
            </a:r>
          </a:p>
        </p:txBody>
      </p:sp>
      <p:sp>
        <p:nvSpPr>
          <p:cNvPr id="35" name="TextBox 55"/>
          <p:cNvSpPr txBox="1"/>
          <p:nvPr/>
        </p:nvSpPr>
        <p:spPr>
          <a:xfrm>
            <a:off x="1844675" y="4349750"/>
            <a:ext cx="5794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 х</a:t>
            </a:r>
          </a:p>
        </p:txBody>
      </p:sp>
      <p:sp>
        <p:nvSpPr>
          <p:cNvPr id="36" name="TextBox 56"/>
          <p:cNvSpPr txBox="1"/>
          <p:nvPr/>
        </p:nvSpPr>
        <p:spPr>
          <a:xfrm>
            <a:off x="1744663" y="3903666"/>
            <a:ext cx="6842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0,67 х</a:t>
            </a:r>
          </a:p>
        </p:txBody>
      </p:sp>
      <p:sp>
        <p:nvSpPr>
          <p:cNvPr id="37" name="TextBox 57"/>
          <p:cNvSpPr txBox="1"/>
          <p:nvPr/>
        </p:nvSpPr>
        <p:spPr>
          <a:xfrm>
            <a:off x="1844675" y="3624266"/>
            <a:ext cx="5794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0,8 х</a:t>
            </a:r>
          </a:p>
        </p:txBody>
      </p:sp>
      <p:sp>
        <p:nvSpPr>
          <p:cNvPr id="38" name="TextBox 58"/>
          <p:cNvSpPr txBox="1"/>
          <p:nvPr/>
        </p:nvSpPr>
        <p:spPr>
          <a:xfrm>
            <a:off x="2003425" y="5611813"/>
            <a:ext cx="16192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Исходная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концепция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59"/>
          <p:cNvSpPr txBox="1"/>
          <p:nvPr/>
        </p:nvSpPr>
        <p:spPr>
          <a:xfrm>
            <a:off x="2486028" y="5181603"/>
            <a:ext cx="1857375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Согласование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60"/>
          <p:cNvSpPr txBox="1"/>
          <p:nvPr/>
        </p:nvSpPr>
        <p:spPr>
          <a:xfrm>
            <a:off x="3414713" y="4667250"/>
            <a:ext cx="16192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требований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61"/>
          <p:cNvSpPr txBox="1"/>
          <p:nvPr/>
        </p:nvSpPr>
        <p:spPr>
          <a:xfrm>
            <a:off x="4278313" y="4103691"/>
            <a:ext cx="161925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проектирования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62"/>
          <p:cNvSpPr txBox="1"/>
          <p:nvPr/>
        </p:nvSpPr>
        <p:spPr>
          <a:xfrm>
            <a:off x="5843588" y="3910013"/>
            <a:ext cx="161925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детального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проектировнаия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3"/>
          <p:cNvSpPr txBox="1"/>
          <p:nvPr/>
        </p:nvSpPr>
        <p:spPr>
          <a:xfrm>
            <a:off x="8869363" y="3795713"/>
            <a:ext cx="16192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Готовый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продукт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121025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583113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46788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508875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972550" y="1690691"/>
            <a:ext cx="0" cy="367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8" idx="0"/>
            <a:endCxn id="34" idx="3"/>
          </p:cNvCxnSpPr>
          <p:nvPr/>
        </p:nvCxnSpPr>
        <p:spPr>
          <a:xfrm flipH="1" flipV="1">
            <a:off x="2428878" y="5378453"/>
            <a:ext cx="384175" cy="2333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9" idx="0"/>
          </p:cNvCxnSpPr>
          <p:nvPr/>
        </p:nvCxnSpPr>
        <p:spPr>
          <a:xfrm flipH="1" flipV="1">
            <a:off x="3076575" y="4575178"/>
            <a:ext cx="338138" cy="60642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0" idx="0"/>
          </p:cNvCxnSpPr>
          <p:nvPr/>
        </p:nvCxnSpPr>
        <p:spPr>
          <a:xfrm flipH="1" flipV="1">
            <a:off x="3797300" y="4076700"/>
            <a:ext cx="427038" cy="5905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1" idx="0"/>
          </p:cNvCxnSpPr>
          <p:nvPr/>
        </p:nvCxnSpPr>
        <p:spPr>
          <a:xfrm flipH="1" flipV="1">
            <a:off x="4597400" y="3795716"/>
            <a:ext cx="490538" cy="3079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2" idx="0"/>
          </p:cNvCxnSpPr>
          <p:nvPr/>
        </p:nvCxnSpPr>
        <p:spPr>
          <a:xfrm flipH="1" flipV="1">
            <a:off x="6523041" y="3667125"/>
            <a:ext cx="130175" cy="2428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3" idx="0"/>
          </p:cNvCxnSpPr>
          <p:nvPr/>
        </p:nvCxnSpPr>
        <p:spPr>
          <a:xfrm flipV="1">
            <a:off x="9678988" y="3495675"/>
            <a:ext cx="25400" cy="30003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 bwMode="auto">
          <a:xfrm>
            <a:off x="1931991" y="358775"/>
            <a:ext cx="8328025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Порочный процесс оценки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 bwMode="auto">
          <a:xfrm>
            <a:off x="1935163" y="1352550"/>
            <a:ext cx="832485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Задачи, которые не попали в оценку, но все равно существуют в проекте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Важные фоновые задачи игнорируются: настройка инфраструктуры, как самый частый пример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Учитывается только время на непосредственное выполнение задач, но не на коммуникацию и обсуждения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Другое 2">
      <a:dk1>
        <a:srgbClr val="000000"/>
      </a:dk1>
      <a:lt1>
        <a:sysClr val="window" lastClr="FFFFFF"/>
      </a:lt1>
      <a:dk2>
        <a:srgbClr val="5A6C6E"/>
      </a:dk2>
      <a:lt2>
        <a:srgbClr val="5A6C6E"/>
      </a:lt2>
      <a:accent1>
        <a:srgbClr val="FCCB40"/>
      </a:accent1>
      <a:accent2>
        <a:srgbClr val="E92229"/>
      </a:accent2>
      <a:accent3>
        <a:srgbClr val="76B44A"/>
      </a:accent3>
      <a:accent4>
        <a:srgbClr val="356797"/>
      </a:accent4>
      <a:accent5>
        <a:srgbClr val="3ACC9A"/>
      </a:accent5>
      <a:accent6>
        <a:srgbClr val="973796"/>
      </a:accent6>
      <a:hlink>
        <a:srgbClr val="0B97FF"/>
      </a:hlink>
      <a:folHlink>
        <a:srgbClr val="356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Yandex">
  <a:themeElements>
    <a:clrScheme name="Yandex Color">
      <a:dk1>
        <a:srgbClr val="000000"/>
      </a:dk1>
      <a:lt1>
        <a:srgbClr val="FFFFFF"/>
      </a:lt1>
      <a:dk2>
        <a:srgbClr val="FF3333"/>
      </a:dk2>
      <a:lt2>
        <a:srgbClr val="FFCC00"/>
      </a:lt2>
      <a:accent1>
        <a:srgbClr val="0077FF"/>
      </a:accent1>
      <a:accent2>
        <a:srgbClr val="23B324"/>
      </a:accent2>
      <a:accent3>
        <a:srgbClr val="6838CF"/>
      </a:accent3>
      <a:accent4>
        <a:srgbClr val="5DCEF9"/>
      </a:accent4>
      <a:accent5>
        <a:srgbClr val="C62CD0"/>
      </a:accent5>
      <a:accent6>
        <a:srgbClr val="FF9A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solidFill>
            <a:schemeClr val="bg2"/>
          </a:solidFill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Другое 2">
      <a:dk1>
        <a:srgbClr val="000000"/>
      </a:dk1>
      <a:lt1>
        <a:sysClr val="window" lastClr="FFFFFF"/>
      </a:lt1>
      <a:dk2>
        <a:srgbClr val="5A6C6E"/>
      </a:dk2>
      <a:lt2>
        <a:srgbClr val="5A6C6E"/>
      </a:lt2>
      <a:accent1>
        <a:srgbClr val="FCCB40"/>
      </a:accent1>
      <a:accent2>
        <a:srgbClr val="E92229"/>
      </a:accent2>
      <a:accent3>
        <a:srgbClr val="76B44A"/>
      </a:accent3>
      <a:accent4>
        <a:srgbClr val="356797"/>
      </a:accent4>
      <a:accent5>
        <a:srgbClr val="3ACC9A"/>
      </a:accent5>
      <a:accent6>
        <a:srgbClr val="973796"/>
      </a:accent6>
      <a:hlink>
        <a:srgbClr val="0B97FF"/>
      </a:hlink>
      <a:folHlink>
        <a:srgbClr val="356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5228</Words>
  <Application>Microsoft Office PowerPoint</Application>
  <PresentationFormat>Широкоэкранный</PresentationFormat>
  <Paragraphs>1039</Paragraphs>
  <Slides>126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126</vt:i4>
      </vt:variant>
    </vt:vector>
  </HeadingPairs>
  <TitlesOfParts>
    <vt:vector size="145" baseType="lpstr">
      <vt:lpstr>Arial</vt:lpstr>
      <vt:lpstr>Arial Black</vt:lpstr>
      <vt:lpstr>Arial Unicode MS</vt:lpstr>
      <vt:lpstr>Calibri</vt:lpstr>
      <vt:lpstr>Calibri Light</vt:lpstr>
      <vt:lpstr>Lucida Grande</vt:lpstr>
      <vt:lpstr>Textbook New</vt:lpstr>
      <vt:lpstr>Times New Roman</vt:lpstr>
      <vt:lpstr>Wingdings</vt:lpstr>
      <vt:lpstr>Yandex Sans Text Light</vt:lpstr>
      <vt:lpstr>YS Text Light</vt:lpstr>
      <vt:lpstr>YS Text Medium</vt:lpstr>
      <vt:lpstr>Office Theme</vt:lpstr>
      <vt:lpstr>1_Office Theme</vt:lpstr>
      <vt:lpstr>Тема Office</vt:lpstr>
      <vt:lpstr>Yandex</vt:lpstr>
      <vt:lpstr>1_Тема Office</vt:lpstr>
      <vt:lpstr>2_Тема Office</vt:lpstr>
      <vt:lpstr>2_Office Theme</vt:lpstr>
      <vt:lpstr>Презентация PowerPoint</vt:lpstr>
      <vt:lpstr>Дополнительные материалы</vt:lpstr>
      <vt:lpstr>Цель?</vt:lpstr>
      <vt:lpstr>Программа курса </vt:lpstr>
      <vt:lpstr>1. Предпосылки и основы</vt:lpstr>
      <vt:lpstr>Все постоянно меняется</vt:lpstr>
      <vt:lpstr>Что нужно сделать?</vt:lpstr>
      <vt:lpstr>На сколько качественно мы можем удовлетворить потребности?</vt:lpstr>
      <vt:lpstr>На сколько качественно мы можем удовлетворить потребности?</vt:lpstr>
      <vt:lpstr>Что такое качество?</vt:lpstr>
      <vt:lpstr>Для чего нужны Гибкие Методологии Управления Проектами (ГМУП)</vt:lpstr>
      <vt:lpstr>Agile и Lean</vt:lpstr>
      <vt:lpstr>Agile</vt:lpstr>
      <vt:lpstr>Lean</vt:lpstr>
      <vt:lpstr>Другими словами</vt:lpstr>
      <vt:lpstr>Противостояние традиционных и гибких подходов</vt:lpstr>
      <vt:lpstr>Каскадная модель</vt:lpstr>
      <vt:lpstr>V-модель</vt:lpstr>
      <vt:lpstr>Итеративная модель </vt:lpstr>
      <vt:lpstr>Спиральная модель</vt:lpstr>
      <vt:lpstr>Какова область применения</vt:lpstr>
      <vt:lpstr>На каком уровне применять (пример)</vt:lpstr>
      <vt:lpstr>2. Организационная гибкость</vt:lpstr>
      <vt:lpstr>Организационная гибкость (Organizational Agility)</vt:lpstr>
      <vt:lpstr>Основные типы организационных структур</vt:lpstr>
      <vt:lpstr>Как определить, где мы?</vt:lpstr>
      <vt:lpstr>3. Agile и scrum</vt:lpstr>
      <vt:lpstr>Agile – это образ мышления http://agilemanifesto.org/iso/ru/manifesto.html http://agilemanifesto.org/iso/ru/principles.html </vt:lpstr>
      <vt:lpstr>Agile-манифест (2001 г.)</vt:lpstr>
      <vt:lpstr>Не Agile</vt:lpstr>
      <vt:lpstr>SCRUM</vt:lpstr>
      <vt:lpstr>Основные компоненты Scrum-процесса</vt:lpstr>
      <vt:lpstr>Роли</vt:lpstr>
      <vt:lpstr>Презентация PowerPoint</vt:lpstr>
      <vt:lpstr>Scrum Master</vt:lpstr>
      <vt:lpstr>Product Owner (владелец продукта)</vt:lpstr>
      <vt:lpstr>Роль руководителя проекта</vt:lpstr>
      <vt:lpstr>Типовые проблемы с заказчиком</vt:lpstr>
      <vt:lpstr>Презентация PowerPoint</vt:lpstr>
      <vt:lpstr>Презентация PowerPoint</vt:lpstr>
      <vt:lpstr>Презентация PowerPoint</vt:lpstr>
      <vt:lpstr>Встречи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</vt:lpstr>
      <vt:lpstr>Презентация PowerPoint</vt:lpstr>
      <vt:lpstr>Definition of Done</vt:lpstr>
      <vt:lpstr>Product Backlog</vt:lpstr>
      <vt:lpstr>Sprint Backlog</vt:lpstr>
      <vt:lpstr>Обратный график реализации историй (Burndown chart)</vt:lpstr>
      <vt:lpstr>Презентация PowerPoint</vt:lpstr>
      <vt:lpstr>4. Lean и Kanban</vt:lpstr>
      <vt:lpstr>Основные принципы lean</vt:lpstr>
      <vt:lpstr>На что жалуются в операционных процессах? </vt:lpstr>
      <vt:lpstr>Что это?</vt:lpstr>
      <vt:lpstr>Виды канбана</vt:lpstr>
      <vt:lpstr>Потери по Т.Оно в производственном канбане</vt:lpstr>
      <vt:lpstr>Прямые виды потерь</vt:lpstr>
      <vt:lpstr>Общие идеи</vt:lpstr>
      <vt:lpstr>Как обычно выглядит доска</vt:lpstr>
      <vt:lpstr>Кумулятивная диаграмма потока (Cumulative flow diagram) </vt:lpstr>
      <vt:lpstr>Спектральная диаграмма</vt:lpstr>
      <vt:lpstr>Встречи</vt:lpstr>
      <vt:lpstr>Стоимость задержки</vt:lpstr>
      <vt:lpstr>Точка принятия обязательств</vt:lpstr>
      <vt:lpstr>Первая точка  принятия обязательств</vt:lpstr>
      <vt:lpstr>Вторая точка принятия обязательств</vt:lpstr>
      <vt:lpstr>Метод STATIK (Systems Thinking Approach to Introducing Kanban)</vt:lpstr>
      <vt:lpstr>Презентация PowerPoint</vt:lpstr>
      <vt:lpstr>5. Сравнение гибких и традиционных подходов</vt:lpstr>
      <vt:lpstr>Общий взгляд</vt:lpstr>
      <vt:lpstr>Роли</vt:lpstr>
      <vt:lpstr>Заинтересованные стороны</vt:lpstr>
      <vt:lpstr>Содержание</vt:lpstr>
      <vt:lpstr>Сроки</vt:lpstr>
      <vt:lpstr>Стоимость</vt:lpstr>
      <vt:lpstr>Риски</vt:lpstr>
      <vt:lpstr>Качество</vt:lpstr>
      <vt:lpstr>Закупки</vt:lpstr>
      <vt:lpstr>Прогресс</vt:lpstr>
      <vt:lpstr>Интеграция</vt:lpstr>
      <vt:lpstr>Закрытие</vt:lpstr>
      <vt:lpstr>Модель сложности проектов</vt:lpstr>
      <vt:lpstr>Все зависит от типа проекта и взаимодействия с заказчиком, например</vt:lpstr>
      <vt:lpstr>Сравнение Scrum и Kanban</vt:lpstr>
      <vt:lpstr>6. Оценки</vt:lpstr>
      <vt:lpstr>Презентация PowerPoint</vt:lpstr>
      <vt:lpstr>Типичная ситуация</vt:lpstr>
      <vt:lpstr>Что на самом деле</vt:lpstr>
      <vt:lpstr>Что в итоге?</vt:lpstr>
      <vt:lpstr>Что делать?</vt:lpstr>
      <vt:lpstr>В чем лучше мерить https://scrumtrek.ru/userfiles/reports/AgileSurvey18.pdf</vt:lpstr>
      <vt:lpstr>На что обращать внимание</vt:lpstr>
      <vt:lpstr>Помните о конусе неопределенности</vt:lpstr>
      <vt:lpstr>Порочный процесс оценки</vt:lpstr>
      <vt:lpstr>Как не перепутать оценку и планирование? </vt:lpstr>
      <vt:lpstr>Недооценка и переоценка</vt:lpstr>
      <vt:lpstr>Оценки нулевого порядка (zero order или raw estimations)</vt:lpstr>
      <vt:lpstr>Подсчет, вычисление, экспертная оценка</vt:lpstr>
      <vt:lpstr>Калибровка</vt:lpstr>
      <vt:lpstr>Оценка по аналогии</vt:lpstr>
      <vt:lpstr>Planning poker</vt:lpstr>
      <vt:lpstr>Пошаговый алгоритм</vt:lpstr>
      <vt:lpstr>Принципы оценок в agile проектах</vt:lpstr>
      <vt:lpstr>Метрики</vt:lpstr>
      <vt:lpstr>Нельзя улучшить то, что нельзя измерить</vt:lpstr>
      <vt:lpstr>Пример измерений</vt:lpstr>
      <vt:lpstr>Приоритеты</vt:lpstr>
      <vt:lpstr>Метод MoSCoW</vt:lpstr>
      <vt:lpstr>По стоимости и времени</vt:lpstr>
      <vt:lpstr>Метод футболки приоритет = ценность - затраты</vt:lpstr>
      <vt:lpstr>Weighted Shortest Job First. Сначала наивесомейшая кратчайшая работа WSJF = ценность/затраты.</vt:lpstr>
      <vt:lpstr>7. Целеполагание (Бонус)</vt:lpstr>
      <vt:lpstr>Какие проблемы актуальны?</vt:lpstr>
      <vt:lpstr>Из чего состоит и как устроена цель в формате OKR?</vt:lpstr>
      <vt:lpstr>Свойства цели и KR</vt:lpstr>
      <vt:lpstr>Свойства OKR</vt:lpstr>
      <vt:lpstr>Цели и ключевые результаты образуют иерархию</vt:lpstr>
      <vt:lpstr>OKR vs KPI vs MBO?</vt:lpstr>
      <vt:lpstr>Подводим итоги</vt:lpstr>
      <vt:lpstr>http://blog.deloitte.com.au/navigating-the-agile-landscape/ 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Модульная программа «Master of Business Administration -  Управление проектами</dc:title>
  <dc:creator>nstutko</dc:creator>
  <cp:lastModifiedBy>Александр Колесников</cp:lastModifiedBy>
  <cp:revision>281</cp:revision>
  <dcterms:created xsi:type="dcterms:W3CDTF">2018-03-20T10:35:27Z</dcterms:created>
  <dcterms:modified xsi:type="dcterms:W3CDTF">2021-10-03T07:28:35Z</dcterms:modified>
</cp:coreProperties>
</file>